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506" r:id="rId2"/>
    <p:sldId id="939" r:id="rId3"/>
    <p:sldId id="883" r:id="rId4"/>
    <p:sldId id="940" r:id="rId5"/>
    <p:sldId id="909" r:id="rId6"/>
    <p:sldId id="865" r:id="rId7"/>
    <p:sldId id="884" r:id="rId8"/>
    <p:sldId id="945" r:id="rId9"/>
    <p:sldId id="959" r:id="rId10"/>
    <p:sldId id="887" r:id="rId11"/>
    <p:sldId id="960" r:id="rId12"/>
    <p:sldId id="949" r:id="rId13"/>
    <p:sldId id="928" r:id="rId14"/>
    <p:sldId id="943" r:id="rId15"/>
    <p:sldId id="947" r:id="rId16"/>
    <p:sldId id="953" r:id="rId17"/>
    <p:sldId id="964" r:id="rId18"/>
    <p:sldId id="946" r:id="rId19"/>
    <p:sldId id="965" r:id="rId20"/>
    <p:sldId id="651" r:id="rId21"/>
    <p:sldId id="966" r:id="rId22"/>
    <p:sldId id="967" r:id="rId23"/>
    <p:sldId id="968" r:id="rId24"/>
  </p:sldIdLst>
  <p:sldSz cx="12192000" cy="6858000"/>
  <p:notesSz cx="6858000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ulius Jarmalis" initials="SJ" lastIdx="3" clrIdx="0"/>
  <p:cmAuthor id="2" name="Kristina Zitikytė" initials="KZ" lastIdx="3" clrIdx="1">
    <p:extLst>
      <p:ext uri="{19B8F6BF-5375-455C-9EA6-DF929625EA0E}">
        <p15:presenceInfo xmlns:p15="http://schemas.microsoft.com/office/powerpoint/2012/main" userId="8d084da9c1c9e793" providerId="Windows Live"/>
      </p:ext>
    </p:extLst>
  </p:cmAuthor>
  <p:cmAuthor id="3" name="Kristina Zitikytė" initials="KZ [2]" lastIdx="1" clrIdx="2">
    <p:extLst>
      <p:ext uri="{19B8F6BF-5375-455C-9EA6-DF929625EA0E}">
        <p15:presenceInfo xmlns:p15="http://schemas.microsoft.com/office/powerpoint/2012/main" userId="S-1-5-21-3191674957-3533877651-2081143874-2387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3E9"/>
    <a:srgbClr val="8A2062"/>
    <a:srgbClr val="339966"/>
    <a:srgbClr val="FFFF99"/>
    <a:srgbClr val="FFFFCC"/>
    <a:srgbClr val="87497E"/>
    <a:srgbClr val="E4A3EB"/>
    <a:srgbClr val="7F7F7F"/>
    <a:srgbClr val="E5B9DC"/>
    <a:srgbClr val="970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4BAC5-A22F-43E4-86D4-EA714BD0B009}" v="244" dt="2022-08-06T12:51:39.6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Šviesus stili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Tamsus stili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Šviesus stili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Vidutinis stili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Vidutinis stilius 1 – paryškinima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8D230F3-CF80-4859-8CE7-A43EE81993B5}" styleName="Šviesus stilius 1 – paryškinimas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73" autoAdjust="0"/>
    <p:restoredTop sz="57603" autoAdjust="0"/>
  </p:normalViewPr>
  <p:slideViewPr>
    <p:cSldViewPr snapToGrid="0">
      <p:cViewPr varScale="1">
        <p:scale>
          <a:sx n="66" d="100"/>
          <a:sy n="66" d="100"/>
        </p:scale>
        <p:origin x="249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199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a Zitikytė" userId="8d084da9c1c9e793" providerId="LiveId" clId="{9AE4BAC5-A22F-43E4-86D4-EA714BD0B009}"/>
    <pc:docChg chg="undo custSel addSld delSld modSld sldOrd">
      <pc:chgData name="Kristina Zitikytė" userId="8d084da9c1c9e793" providerId="LiveId" clId="{9AE4BAC5-A22F-43E4-86D4-EA714BD0B009}" dt="2022-08-06T12:53:06.303" v="3409" actId="20577"/>
      <pc:docMkLst>
        <pc:docMk/>
      </pc:docMkLst>
      <pc:sldChg chg="ord">
        <pc:chgData name="Kristina Zitikytė" userId="8d084da9c1c9e793" providerId="LiveId" clId="{9AE4BAC5-A22F-43E4-86D4-EA714BD0B009}" dt="2022-08-06T11:48:16.413" v="2555"/>
        <pc:sldMkLst>
          <pc:docMk/>
          <pc:sldMk cId="1840273295" sldId="651"/>
        </pc:sldMkLst>
      </pc:sldChg>
      <pc:sldChg chg="modSp mod">
        <pc:chgData name="Kristina Zitikytė" userId="8d084da9c1c9e793" providerId="LiveId" clId="{9AE4BAC5-A22F-43E4-86D4-EA714BD0B009}" dt="2022-08-06T10:03:28.571" v="1102" actId="20577"/>
        <pc:sldMkLst>
          <pc:docMk/>
          <pc:sldMk cId="1720226022" sldId="865"/>
        </pc:sldMkLst>
        <pc:spChg chg="mod">
          <ac:chgData name="Kristina Zitikytė" userId="8d084da9c1c9e793" providerId="LiveId" clId="{9AE4BAC5-A22F-43E4-86D4-EA714BD0B009}" dt="2022-08-06T10:03:28.571" v="1102" actId="20577"/>
          <ac:spMkLst>
            <pc:docMk/>
            <pc:sldMk cId="1720226022" sldId="865"/>
            <ac:spMk id="25" creationId="{00000000-0000-0000-0000-000000000000}"/>
          </ac:spMkLst>
        </pc:spChg>
        <pc:graphicFrameChg chg="mod">
          <ac:chgData name="Kristina Zitikytė" userId="8d084da9c1c9e793" providerId="LiveId" clId="{9AE4BAC5-A22F-43E4-86D4-EA714BD0B009}" dt="2022-08-06T09:58:04.327" v="782" actId="207"/>
          <ac:graphicFrameMkLst>
            <pc:docMk/>
            <pc:sldMk cId="1720226022" sldId="865"/>
            <ac:graphicFrameMk id="8" creationId="{00000000-0000-0000-0000-000000000000}"/>
          </ac:graphicFrameMkLst>
        </pc:graphicFrameChg>
        <pc:graphicFrameChg chg="mod">
          <ac:chgData name="Kristina Zitikytė" userId="8d084da9c1c9e793" providerId="LiveId" clId="{9AE4BAC5-A22F-43E4-86D4-EA714BD0B009}" dt="2022-08-06T09:58:06.931" v="783" actId="207"/>
          <ac:graphicFrameMkLst>
            <pc:docMk/>
            <pc:sldMk cId="1720226022" sldId="865"/>
            <ac:graphicFrameMk id="11" creationId="{00000000-0000-0000-0000-000000000000}"/>
          </ac:graphicFrameMkLst>
        </pc:graphicFrameChg>
      </pc:sldChg>
      <pc:sldChg chg="addSp delSp modSp mod">
        <pc:chgData name="Kristina Zitikytė" userId="8d084da9c1c9e793" providerId="LiveId" clId="{9AE4BAC5-A22F-43E4-86D4-EA714BD0B009}" dt="2022-08-06T09:09:41.351" v="34" actId="1076"/>
        <pc:sldMkLst>
          <pc:docMk/>
          <pc:sldMk cId="383291233" sldId="883"/>
        </pc:sldMkLst>
        <pc:spChg chg="mod">
          <ac:chgData name="Kristina Zitikytė" userId="8d084da9c1c9e793" providerId="LiveId" clId="{9AE4BAC5-A22F-43E4-86D4-EA714BD0B009}" dt="2022-08-06T08:59:50.228" v="14" actId="1076"/>
          <ac:spMkLst>
            <pc:docMk/>
            <pc:sldMk cId="383291233" sldId="883"/>
            <ac:spMk id="3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08:59:50.228" v="14" actId="1076"/>
          <ac:spMkLst>
            <pc:docMk/>
            <pc:sldMk cId="383291233" sldId="883"/>
            <ac:spMk id="14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08:56:44.252" v="1" actId="20577"/>
          <ac:spMkLst>
            <pc:docMk/>
            <pc:sldMk cId="383291233" sldId="883"/>
            <ac:spMk id="17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08:59:46.476" v="13" actId="571"/>
          <ac:spMkLst>
            <pc:docMk/>
            <pc:sldMk cId="383291233" sldId="883"/>
            <ac:spMk id="23" creationId="{FAD62257-FDBF-D809-63B7-079E06EDA895}"/>
          </ac:spMkLst>
        </pc:spChg>
        <pc:spChg chg="mod">
          <ac:chgData name="Kristina Zitikytė" userId="8d084da9c1c9e793" providerId="LiveId" clId="{9AE4BAC5-A22F-43E4-86D4-EA714BD0B009}" dt="2022-08-06T09:09:04.314" v="25" actId="1076"/>
          <ac:spMkLst>
            <pc:docMk/>
            <pc:sldMk cId="383291233" sldId="883"/>
            <ac:spMk id="30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08:59:46.476" v="13" actId="571"/>
          <ac:spMkLst>
            <pc:docMk/>
            <pc:sldMk cId="383291233" sldId="883"/>
            <ac:spMk id="33" creationId="{B872560D-4609-7290-61F7-BA5C7B92B7D3}"/>
          </ac:spMkLst>
        </pc:spChg>
        <pc:picChg chg="mod">
          <ac:chgData name="Kristina Zitikytė" userId="8d084da9c1c9e793" providerId="LiveId" clId="{9AE4BAC5-A22F-43E4-86D4-EA714BD0B009}" dt="2022-08-06T09:09:29.038" v="28" actId="14100"/>
          <ac:picMkLst>
            <pc:docMk/>
            <pc:sldMk cId="383291233" sldId="883"/>
            <ac:picMk id="8" creationId="{C27463B5-9ADF-4967-B30A-65BB8FF6876C}"/>
          </ac:picMkLst>
        </pc:picChg>
        <pc:picChg chg="mod">
          <ac:chgData name="Kristina Zitikytė" userId="8d084da9c1c9e793" providerId="LiveId" clId="{9AE4BAC5-A22F-43E4-86D4-EA714BD0B009}" dt="2022-08-06T09:09:25.146" v="27" actId="14100"/>
          <ac:picMkLst>
            <pc:docMk/>
            <pc:sldMk cId="383291233" sldId="883"/>
            <ac:picMk id="12" creationId="{0B09E1BC-2AE3-45D2-AA55-1B2F2F199110}"/>
          </ac:picMkLst>
        </pc:picChg>
        <pc:picChg chg="mod">
          <ac:chgData name="Kristina Zitikytė" userId="8d084da9c1c9e793" providerId="LiveId" clId="{9AE4BAC5-A22F-43E4-86D4-EA714BD0B009}" dt="2022-08-06T09:09:38.092" v="33" actId="1076"/>
          <ac:picMkLst>
            <pc:docMk/>
            <pc:sldMk cId="383291233" sldId="883"/>
            <ac:picMk id="13" creationId="{7DAFB44E-142D-45C0-9D81-5388911CBE3C}"/>
          </ac:picMkLst>
        </pc:picChg>
        <pc:picChg chg="mod">
          <ac:chgData name="Kristina Zitikytė" userId="8d084da9c1c9e793" providerId="LiveId" clId="{9AE4BAC5-A22F-43E4-86D4-EA714BD0B009}" dt="2022-08-06T09:09:41.351" v="34" actId="1076"/>
          <ac:picMkLst>
            <pc:docMk/>
            <pc:sldMk cId="383291233" sldId="883"/>
            <ac:picMk id="15" creationId="{28463919-34D3-4C15-921A-0B02D68AEE1F}"/>
          </ac:picMkLst>
        </pc:picChg>
        <pc:picChg chg="mod">
          <ac:chgData name="Kristina Zitikytė" userId="8d084da9c1c9e793" providerId="LiveId" clId="{9AE4BAC5-A22F-43E4-86D4-EA714BD0B009}" dt="2022-08-06T09:09:32.666" v="30" actId="1076"/>
          <ac:picMkLst>
            <pc:docMk/>
            <pc:sldMk cId="383291233" sldId="883"/>
            <ac:picMk id="21" creationId="{00000000-0000-0000-0000-000000000000}"/>
          </ac:picMkLst>
        </pc:picChg>
        <pc:picChg chg="add mod">
          <ac:chgData name="Kristina Zitikytė" userId="8d084da9c1c9e793" providerId="LiveId" clId="{9AE4BAC5-A22F-43E4-86D4-EA714BD0B009}" dt="2022-08-06T08:59:46.476" v="13" actId="571"/>
          <ac:picMkLst>
            <pc:docMk/>
            <pc:sldMk cId="383291233" sldId="883"/>
            <ac:picMk id="26" creationId="{8F729213-5B21-D35B-45FC-DA4DB787CD04}"/>
          </ac:picMkLst>
        </pc:picChg>
        <pc:picChg chg="add del mod">
          <ac:chgData name="Kristina Zitikytė" userId="8d084da9c1c9e793" providerId="LiveId" clId="{9AE4BAC5-A22F-43E4-86D4-EA714BD0B009}" dt="2022-08-06T09:00:27.636" v="22" actId="1076"/>
          <ac:picMkLst>
            <pc:docMk/>
            <pc:sldMk cId="383291233" sldId="883"/>
            <ac:picMk id="1026" creationId="{84E38CCF-1BF8-B99F-9924-31A553333596}"/>
          </ac:picMkLst>
        </pc:picChg>
      </pc:sldChg>
      <pc:sldChg chg="modSp mod">
        <pc:chgData name="Kristina Zitikytė" userId="8d084da9c1c9e793" providerId="LiveId" clId="{9AE4BAC5-A22F-43E4-86D4-EA714BD0B009}" dt="2022-08-06T10:04:07.862" v="1103" actId="207"/>
        <pc:sldMkLst>
          <pc:docMk/>
          <pc:sldMk cId="2937062998" sldId="884"/>
        </pc:sldMkLst>
        <pc:spChg chg="mod">
          <ac:chgData name="Kristina Zitikytė" userId="8d084da9c1c9e793" providerId="LiveId" clId="{9AE4BAC5-A22F-43E4-86D4-EA714BD0B009}" dt="2022-08-06T09:54:05.841" v="575" actId="1076"/>
          <ac:spMkLst>
            <pc:docMk/>
            <pc:sldMk cId="2937062998" sldId="884"/>
            <ac:spMk id="14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0:01:38.053" v="993" actId="1076"/>
          <ac:spMkLst>
            <pc:docMk/>
            <pc:sldMk cId="2937062998" sldId="884"/>
            <ac:spMk id="15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0:02:09.889" v="1002" actId="20577"/>
          <ac:spMkLst>
            <pc:docMk/>
            <pc:sldMk cId="2937062998" sldId="884"/>
            <ac:spMk id="19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0:02:18.183" v="1004" actId="1076"/>
          <ac:spMkLst>
            <pc:docMk/>
            <pc:sldMk cId="2937062998" sldId="884"/>
            <ac:spMk id="24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09:56:25.987" v="700" actId="20577"/>
          <ac:spMkLst>
            <pc:docMk/>
            <pc:sldMk cId="2937062998" sldId="884"/>
            <ac:spMk id="25" creationId="{00000000-0000-0000-0000-000000000000}"/>
          </ac:spMkLst>
        </pc:spChg>
        <pc:graphicFrameChg chg="mod">
          <ac:chgData name="Kristina Zitikytė" userId="8d084da9c1c9e793" providerId="LiveId" clId="{9AE4BAC5-A22F-43E4-86D4-EA714BD0B009}" dt="2022-08-06T10:04:07.862" v="1103" actId="207"/>
          <ac:graphicFrameMkLst>
            <pc:docMk/>
            <pc:sldMk cId="2937062998" sldId="884"/>
            <ac:graphicFrameMk id="9" creationId="{00000000-0000-0000-0000-000000000000}"/>
          </ac:graphicFrameMkLst>
        </pc:graphicFrameChg>
        <pc:graphicFrameChg chg="mod">
          <ac:chgData name="Kristina Zitikytė" userId="8d084da9c1c9e793" providerId="LiveId" clId="{9AE4BAC5-A22F-43E4-86D4-EA714BD0B009}" dt="2022-08-06T10:01:24.813" v="991" actId="207"/>
          <ac:graphicFrameMkLst>
            <pc:docMk/>
            <pc:sldMk cId="2937062998" sldId="884"/>
            <ac:graphicFrameMk id="12" creationId="{00000000-0000-0000-0000-000000000000}"/>
          </ac:graphicFrameMkLst>
        </pc:graphicFrameChg>
        <pc:picChg chg="mod">
          <ac:chgData name="Kristina Zitikytė" userId="8d084da9c1c9e793" providerId="LiveId" clId="{9AE4BAC5-A22F-43E4-86D4-EA714BD0B009}" dt="2022-08-06T10:02:14.609" v="1003" actId="1076"/>
          <ac:picMkLst>
            <pc:docMk/>
            <pc:sldMk cId="2937062998" sldId="884"/>
            <ac:picMk id="13" creationId="{00000000-0000-0000-0000-000000000000}"/>
          </ac:picMkLst>
        </pc:picChg>
        <pc:cxnChg chg="mod">
          <ac:chgData name="Kristina Zitikytė" userId="8d084da9c1c9e793" providerId="LiveId" clId="{9AE4BAC5-A22F-43E4-86D4-EA714BD0B009}" dt="2022-08-06T09:54:03.054" v="574" actId="1076"/>
          <ac:cxnSpMkLst>
            <pc:docMk/>
            <pc:sldMk cId="2937062998" sldId="884"/>
            <ac:cxnSpMk id="4" creationId="{00000000-0000-0000-0000-000000000000}"/>
          </ac:cxnSpMkLst>
        </pc:cxnChg>
      </pc:sldChg>
      <pc:sldChg chg="modSp mod ord">
        <pc:chgData name="Kristina Zitikytė" userId="8d084da9c1c9e793" providerId="LiveId" clId="{9AE4BAC5-A22F-43E4-86D4-EA714BD0B009}" dt="2022-08-06T11:39:47.369" v="2386"/>
        <pc:sldMkLst>
          <pc:docMk/>
          <pc:sldMk cId="2387776511" sldId="928"/>
        </pc:sldMkLst>
        <pc:spChg chg="mod">
          <ac:chgData name="Kristina Zitikytė" userId="8d084da9c1c9e793" providerId="LiveId" clId="{9AE4BAC5-A22F-43E4-86D4-EA714BD0B009}" dt="2022-08-06T11:39:42.294" v="2385" actId="20577"/>
          <ac:spMkLst>
            <pc:docMk/>
            <pc:sldMk cId="2387776511" sldId="928"/>
            <ac:spMk id="6" creationId="{00000000-0000-0000-0000-000000000000}"/>
          </ac:spMkLst>
        </pc:spChg>
        <pc:graphicFrameChg chg="mod">
          <ac:chgData name="Kristina Zitikytė" userId="8d084da9c1c9e793" providerId="LiveId" clId="{9AE4BAC5-A22F-43E4-86D4-EA714BD0B009}" dt="2022-08-06T11:39:47.369" v="2386"/>
          <ac:graphicFrameMkLst>
            <pc:docMk/>
            <pc:sldMk cId="2387776511" sldId="928"/>
            <ac:graphicFrameMk id="8" creationId="{00000000-0000-0000-0000-000000000000}"/>
          </ac:graphicFrameMkLst>
        </pc:graphicFrameChg>
      </pc:sldChg>
      <pc:sldChg chg="ord">
        <pc:chgData name="Kristina Zitikytė" userId="8d084da9c1c9e793" providerId="LiveId" clId="{9AE4BAC5-A22F-43E4-86D4-EA714BD0B009}" dt="2022-08-06T11:22:32.942" v="1398"/>
        <pc:sldMkLst>
          <pc:docMk/>
          <pc:sldMk cId="2540091475" sldId="935"/>
        </pc:sldMkLst>
      </pc:sldChg>
      <pc:sldChg chg="modSp mod">
        <pc:chgData name="Kristina Zitikytė" userId="8d084da9c1c9e793" providerId="LiveId" clId="{9AE4BAC5-A22F-43E4-86D4-EA714BD0B009}" dt="2022-08-06T10:20:07.629" v="1225" actId="20577"/>
        <pc:sldMkLst>
          <pc:docMk/>
          <pc:sldMk cId="305698017" sldId="940"/>
        </pc:sldMkLst>
        <pc:spChg chg="mod">
          <ac:chgData name="Kristina Zitikytė" userId="8d084da9c1c9e793" providerId="LiveId" clId="{9AE4BAC5-A22F-43E4-86D4-EA714BD0B009}" dt="2022-08-06T10:20:07.629" v="1225" actId="20577"/>
          <ac:spMkLst>
            <pc:docMk/>
            <pc:sldMk cId="305698017" sldId="940"/>
            <ac:spMk id="25" creationId="{00000000-0000-0000-0000-000000000000}"/>
          </ac:spMkLst>
        </pc:spChg>
        <pc:graphicFrameChg chg="mod">
          <ac:chgData name="Kristina Zitikytė" userId="8d084da9c1c9e793" providerId="LiveId" clId="{9AE4BAC5-A22F-43E4-86D4-EA714BD0B009}" dt="2022-08-06T10:19:38.695" v="1166" actId="207"/>
          <ac:graphicFrameMkLst>
            <pc:docMk/>
            <pc:sldMk cId="305698017" sldId="940"/>
            <ac:graphicFrameMk id="12" creationId="{00000000-0000-0000-0000-000000000000}"/>
          </ac:graphicFrameMkLst>
        </pc:graphicFrameChg>
      </pc:sldChg>
      <pc:sldChg chg="modSp mod ord">
        <pc:chgData name="Kristina Zitikytė" userId="8d084da9c1c9e793" providerId="LiveId" clId="{9AE4BAC5-A22F-43E4-86D4-EA714BD0B009}" dt="2022-08-06T11:40:17.184" v="2390"/>
        <pc:sldMkLst>
          <pc:docMk/>
          <pc:sldMk cId="941601798" sldId="943"/>
        </pc:sldMkLst>
        <pc:graphicFrameChg chg="mod">
          <ac:chgData name="Kristina Zitikytė" userId="8d084da9c1c9e793" providerId="LiveId" clId="{9AE4BAC5-A22F-43E4-86D4-EA714BD0B009}" dt="2022-08-06T11:30:31.075" v="1884" actId="207"/>
          <ac:graphicFrameMkLst>
            <pc:docMk/>
            <pc:sldMk cId="941601798" sldId="943"/>
            <ac:graphicFrameMk id="7" creationId="{00000000-0000-0000-0000-000000000000}"/>
          </ac:graphicFrameMkLst>
        </pc:graphicFrameChg>
      </pc:sldChg>
      <pc:sldChg chg="delSp modSp mod">
        <pc:chgData name="Kristina Zitikytė" userId="8d084da9c1c9e793" providerId="LiveId" clId="{9AE4BAC5-A22F-43E4-86D4-EA714BD0B009}" dt="2022-08-06T11:08:42.245" v="1292" actId="20577"/>
        <pc:sldMkLst>
          <pc:docMk/>
          <pc:sldMk cId="3826260335" sldId="945"/>
        </pc:sldMkLst>
        <pc:spChg chg="mod">
          <ac:chgData name="Kristina Zitikytė" userId="8d084da9c1c9e793" providerId="LiveId" clId="{9AE4BAC5-A22F-43E4-86D4-EA714BD0B009}" dt="2022-08-06T11:05:12.117" v="1266" actId="1076"/>
          <ac:spMkLst>
            <pc:docMk/>
            <pc:sldMk cId="3826260335" sldId="945"/>
            <ac:spMk id="2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05:14.912" v="1267" actId="1076"/>
          <ac:spMkLst>
            <pc:docMk/>
            <pc:sldMk cId="3826260335" sldId="945"/>
            <ac:spMk id="11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0:20:54.274" v="1226" actId="478"/>
          <ac:spMkLst>
            <pc:docMk/>
            <pc:sldMk cId="3826260335" sldId="945"/>
            <ac:spMk id="19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08:42.245" v="1292" actId="20577"/>
          <ac:spMkLst>
            <pc:docMk/>
            <pc:sldMk cId="3826260335" sldId="945"/>
            <ac:spMk id="25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05:17.669" v="1268" actId="14100"/>
          <ac:spMkLst>
            <pc:docMk/>
            <pc:sldMk cId="3826260335" sldId="945"/>
            <ac:spMk id="29" creationId="{00000000-0000-0000-0000-000000000000}"/>
          </ac:spMkLst>
        </pc:spChg>
      </pc:sldChg>
      <pc:sldChg chg="addSp modSp">
        <pc:chgData name="Kristina Zitikytė" userId="8d084da9c1c9e793" providerId="LiveId" clId="{9AE4BAC5-A22F-43E4-86D4-EA714BD0B009}" dt="2022-08-06T11:41:15.808" v="2393"/>
        <pc:sldMkLst>
          <pc:docMk/>
          <pc:sldMk cId="2752450780" sldId="947"/>
        </pc:sldMkLst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7" creationId="{278E20EC-34C0-F91E-DB2D-DAEAC3E2AF80}"/>
          </ac:spMkLst>
        </pc:spChg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8" creationId="{1D512479-BCF2-CE36-6E6A-355E47608251}"/>
          </ac:spMkLst>
        </pc:spChg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10" creationId="{DF18F9D7-E040-61B6-16DC-DFB4840ECA2F}"/>
          </ac:spMkLst>
        </pc:spChg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12" creationId="{5E08FFC5-802C-059F-BF51-DAD6BAD8F8EF}"/>
          </ac:spMkLst>
        </pc:spChg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13" creationId="{6E6057DC-0615-50E8-BD5D-588F1DD20F10}"/>
          </ac:spMkLst>
        </pc:spChg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14" creationId="{E93D8580-7CBE-35CA-89CA-64DDDB9DCD88}"/>
          </ac:spMkLst>
        </pc:spChg>
        <pc:spChg chg="add mod">
          <ac:chgData name="Kristina Zitikytė" userId="8d084da9c1c9e793" providerId="LiveId" clId="{9AE4BAC5-A22F-43E4-86D4-EA714BD0B009}" dt="2022-08-06T11:41:15.808" v="2393"/>
          <ac:spMkLst>
            <pc:docMk/>
            <pc:sldMk cId="2752450780" sldId="947"/>
            <ac:spMk id="15" creationId="{B2FFE7E9-5B29-844E-C980-C0A7DAFB4B39}"/>
          </ac:spMkLst>
        </pc:spChg>
      </pc:sldChg>
      <pc:sldChg chg="addSp modSp mod">
        <pc:chgData name="Kristina Zitikytė" userId="8d084da9c1c9e793" providerId="LiveId" clId="{9AE4BAC5-A22F-43E4-86D4-EA714BD0B009}" dt="2022-08-06T11:25:52.048" v="1624" actId="20577"/>
        <pc:sldMkLst>
          <pc:docMk/>
          <pc:sldMk cId="2417125744" sldId="949"/>
        </pc:sldMkLst>
        <pc:spChg chg="mod">
          <ac:chgData name="Kristina Zitikytė" userId="8d084da9c1c9e793" providerId="LiveId" clId="{9AE4BAC5-A22F-43E4-86D4-EA714BD0B009}" dt="2022-08-06T11:24:34.614" v="1477" actId="1076"/>
          <ac:spMkLst>
            <pc:docMk/>
            <pc:sldMk cId="2417125744" sldId="949"/>
            <ac:spMk id="2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24:55.493" v="1532" actId="6549"/>
          <ac:spMkLst>
            <pc:docMk/>
            <pc:sldMk cId="2417125744" sldId="949"/>
            <ac:spMk id="6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11:25:52.048" v="1624" actId="20577"/>
          <ac:spMkLst>
            <pc:docMk/>
            <pc:sldMk cId="2417125744" sldId="949"/>
            <ac:spMk id="10" creationId="{49BD70B9-0EDF-D7BB-4F74-7B783595572A}"/>
          </ac:spMkLst>
        </pc:spChg>
      </pc:sldChg>
      <pc:sldChg chg="delSp mod">
        <pc:chgData name="Kristina Zitikytė" userId="8d084da9c1c9e793" providerId="LiveId" clId="{9AE4BAC5-A22F-43E4-86D4-EA714BD0B009}" dt="2022-08-06T11:41:31.550" v="2396" actId="478"/>
        <pc:sldMkLst>
          <pc:docMk/>
          <pc:sldMk cId="1387461266" sldId="953"/>
        </pc:sldMkLst>
        <pc:graphicFrameChg chg="del">
          <ac:chgData name="Kristina Zitikytė" userId="8d084da9c1c9e793" providerId="LiveId" clId="{9AE4BAC5-A22F-43E4-86D4-EA714BD0B009}" dt="2022-08-06T11:41:31.550" v="2396" actId="478"/>
          <ac:graphicFrameMkLst>
            <pc:docMk/>
            <pc:sldMk cId="1387461266" sldId="953"/>
            <ac:graphicFrameMk id="36" creationId="{00000000-0000-0000-0000-000000000000}"/>
          </ac:graphicFrameMkLst>
        </pc:graphicFrameChg>
      </pc:sldChg>
      <pc:sldChg chg="ord">
        <pc:chgData name="Kristina Zitikytė" userId="8d084da9c1c9e793" providerId="LiveId" clId="{9AE4BAC5-A22F-43E4-86D4-EA714BD0B009}" dt="2022-08-06T11:41:21.969" v="2395"/>
        <pc:sldMkLst>
          <pc:docMk/>
          <pc:sldMk cId="3140610833" sldId="954"/>
        </pc:sldMkLst>
      </pc:sldChg>
      <pc:sldChg chg="modSp mod">
        <pc:chgData name="Kristina Zitikytė" userId="8d084da9c1c9e793" providerId="LiveId" clId="{9AE4BAC5-A22F-43E4-86D4-EA714BD0B009}" dt="2022-08-06T10:18:37.985" v="1161" actId="20577"/>
        <pc:sldMkLst>
          <pc:docMk/>
          <pc:sldMk cId="2572941771" sldId="958"/>
        </pc:sldMkLst>
        <pc:spChg chg="mod">
          <ac:chgData name="Kristina Zitikytė" userId="8d084da9c1c9e793" providerId="LiveId" clId="{9AE4BAC5-A22F-43E4-86D4-EA714BD0B009}" dt="2022-08-06T10:18:37.985" v="1161" actId="20577"/>
          <ac:spMkLst>
            <pc:docMk/>
            <pc:sldMk cId="2572941771" sldId="958"/>
            <ac:spMk id="8" creationId="{00000000-0000-0000-0000-000000000000}"/>
          </ac:spMkLst>
        </pc:spChg>
      </pc:sldChg>
      <pc:sldChg chg="addSp delSp modSp mod ord">
        <pc:chgData name="Kristina Zitikytė" userId="8d084da9c1c9e793" providerId="LiveId" clId="{9AE4BAC5-A22F-43E4-86D4-EA714BD0B009}" dt="2022-08-06T12:43:38.292" v="3065" actId="478"/>
        <pc:sldMkLst>
          <pc:docMk/>
          <pc:sldMk cId="235216615" sldId="959"/>
        </pc:sldMkLst>
        <pc:spChg chg="add mod">
          <ac:chgData name="Kristina Zitikytė" userId="8d084da9c1c9e793" providerId="LiveId" clId="{9AE4BAC5-A22F-43E4-86D4-EA714BD0B009}" dt="2022-08-06T12:43:17.477" v="3060" actId="1076"/>
          <ac:spMkLst>
            <pc:docMk/>
            <pc:sldMk cId="235216615" sldId="959"/>
            <ac:spMk id="2" creationId="{7200EB82-17A7-7418-5981-043F6C5F36A5}"/>
          </ac:spMkLst>
        </pc:spChg>
        <pc:spChg chg="add del mod">
          <ac:chgData name="Kristina Zitikytė" userId="8d084da9c1c9e793" providerId="LiveId" clId="{9AE4BAC5-A22F-43E4-86D4-EA714BD0B009}" dt="2022-08-06T12:40:34.229" v="3031" actId="478"/>
          <ac:spMkLst>
            <pc:docMk/>
            <pc:sldMk cId="235216615" sldId="959"/>
            <ac:spMk id="3" creationId="{6D08F6E7-E314-31BD-5BF4-D209A0CEE91B}"/>
          </ac:spMkLst>
        </pc:spChg>
        <pc:spChg chg="mod">
          <ac:chgData name="Kristina Zitikytė" userId="8d084da9c1c9e793" providerId="LiveId" clId="{9AE4BAC5-A22F-43E4-86D4-EA714BD0B009}" dt="2022-08-06T12:38:52.142" v="3008" actId="27636"/>
          <ac:spMkLst>
            <pc:docMk/>
            <pc:sldMk cId="235216615" sldId="959"/>
            <ac:spMk id="6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12:39:56.917" v="3019" actId="1076"/>
          <ac:spMkLst>
            <pc:docMk/>
            <pc:sldMk cId="235216615" sldId="959"/>
            <ac:spMk id="7" creationId="{0945EBAF-79F8-7BE9-7293-EF4CC1A6FF10}"/>
          </ac:spMkLst>
        </pc:spChg>
        <pc:spChg chg="add mod">
          <ac:chgData name="Kristina Zitikytė" userId="8d084da9c1c9e793" providerId="LiveId" clId="{9AE4BAC5-A22F-43E4-86D4-EA714BD0B009}" dt="2022-08-06T12:40:00.217" v="3021" actId="1076"/>
          <ac:spMkLst>
            <pc:docMk/>
            <pc:sldMk cId="235216615" sldId="959"/>
            <ac:spMk id="8" creationId="{7CE18DAF-C06C-3F7B-ECA9-96DE8D5D2007}"/>
          </ac:spMkLst>
        </pc:spChg>
        <pc:spChg chg="add mod">
          <ac:chgData name="Kristina Zitikytė" userId="8d084da9c1c9e793" providerId="LiveId" clId="{9AE4BAC5-A22F-43E4-86D4-EA714BD0B009}" dt="2022-08-06T12:40:02.865" v="3023" actId="1076"/>
          <ac:spMkLst>
            <pc:docMk/>
            <pc:sldMk cId="235216615" sldId="959"/>
            <ac:spMk id="9" creationId="{06FD1306-1845-3EF5-10C2-B48F65C38A13}"/>
          </ac:spMkLst>
        </pc:spChg>
        <pc:spChg chg="add mod">
          <ac:chgData name="Kristina Zitikytė" userId="8d084da9c1c9e793" providerId="LiveId" clId="{9AE4BAC5-A22F-43E4-86D4-EA714BD0B009}" dt="2022-08-06T12:40:08.671" v="3026" actId="1076"/>
          <ac:spMkLst>
            <pc:docMk/>
            <pc:sldMk cId="235216615" sldId="959"/>
            <ac:spMk id="10" creationId="{B3895DE9-0443-64B3-F620-9AD90BF708A2}"/>
          </ac:spMkLst>
        </pc:spChg>
        <pc:spChg chg="add mod">
          <ac:chgData name="Kristina Zitikytė" userId="8d084da9c1c9e793" providerId="LiveId" clId="{9AE4BAC5-A22F-43E4-86D4-EA714BD0B009}" dt="2022-08-06T12:40:13.859" v="3028" actId="1076"/>
          <ac:spMkLst>
            <pc:docMk/>
            <pc:sldMk cId="235216615" sldId="959"/>
            <ac:spMk id="12" creationId="{D743CD37-CE27-6545-5945-AB51971F6D7F}"/>
          </ac:spMkLst>
        </pc:spChg>
        <pc:spChg chg="add del mod">
          <ac:chgData name="Kristina Zitikytė" userId="8d084da9c1c9e793" providerId="LiveId" clId="{9AE4BAC5-A22F-43E4-86D4-EA714BD0B009}" dt="2022-08-06T12:41:17.101" v="3040" actId="478"/>
          <ac:spMkLst>
            <pc:docMk/>
            <pc:sldMk cId="235216615" sldId="959"/>
            <ac:spMk id="18" creationId="{A1A094ED-D03F-9AEC-EF81-340392208310}"/>
          </ac:spMkLst>
        </pc:spChg>
        <pc:spChg chg="add del">
          <ac:chgData name="Kristina Zitikytė" userId="8d084da9c1c9e793" providerId="LiveId" clId="{9AE4BAC5-A22F-43E4-86D4-EA714BD0B009}" dt="2022-08-06T12:41:29.732" v="3042" actId="478"/>
          <ac:spMkLst>
            <pc:docMk/>
            <pc:sldMk cId="235216615" sldId="959"/>
            <ac:spMk id="19" creationId="{BA8C3AAC-E357-2209-1907-94846B361EFD}"/>
          </ac:spMkLst>
        </pc:spChg>
        <pc:spChg chg="add del mod">
          <ac:chgData name="Kristina Zitikytė" userId="8d084da9c1c9e793" providerId="LiveId" clId="{9AE4BAC5-A22F-43E4-86D4-EA714BD0B009}" dt="2022-08-06T12:43:38.292" v="3065" actId="478"/>
          <ac:spMkLst>
            <pc:docMk/>
            <pc:sldMk cId="235216615" sldId="959"/>
            <ac:spMk id="20" creationId="{E2961E74-8012-E19C-9484-FC0E27A35307}"/>
          </ac:spMkLst>
        </pc:spChg>
        <pc:spChg chg="add del mod">
          <ac:chgData name="Kristina Zitikytė" userId="8d084da9c1c9e793" providerId="LiveId" clId="{9AE4BAC5-A22F-43E4-86D4-EA714BD0B009}" dt="2022-08-06T12:43:37.155" v="3064" actId="478"/>
          <ac:spMkLst>
            <pc:docMk/>
            <pc:sldMk cId="235216615" sldId="959"/>
            <ac:spMk id="21" creationId="{6BE82D6D-E720-6B8C-E9CB-9F5EF825A118}"/>
          </ac:spMkLst>
        </pc:spChg>
        <pc:graphicFrameChg chg="mod">
          <ac:chgData name="Kristina Zitikytė" userId="8d084da9c1c9e793" providerId="LiveId" clId="{9AE4BAC5-A22F-43E4-86D4-EA714BD0B009}" dt="2022-08-06T12:39:30.424" v="3010" actId="14100"/>
          <ac:graphicFrameMkLst>
            <pc:docMk/>
            <pc:sldMk cId="235216615" sldId="959"/>
            <ac:graphicFrameMk id="14" creationId="{00000000-0000-0000-0000-000000000000}"/>
          </ac:graphicFrameMkLst>
        </pc:graphicFrameChg>
        <pc:cxnChg chg="add del mod">
          <ac:chgData name="Kristina Zitikytė" userId="8d084da9c1c9e793" providerId="LiveId" clId="{9AE4BAC5-A22F-43E4-86D4-EA714BD0B009}" dt="2022-08-06T12:40:55.283" v="3036" actId="478"/>
          <ac:cxnSpMkLst>
            <pc:docMk/>
            <pc:sldMk cId="235216615" sldId="959"/>
            <ac:cxnSpMk id="13" creationId="{3D5AB759-91A2-7483-266E-E028DAB77515}"/>
          </ac:cxnSpMkLst>
        </pc:cxnChg>
      </pc:sldChg>
      <pc:sldChg chg="addSp delSp modSp mod">
        <pc:chgData name="Kristina Zitikytė" userId="8d084da9c1c9e793" providerId="LiveId" clId="{9AE4BAC5-A22F-43E4-86D4-EA714BD0B009}" dt="2022-08-06T11:22:24.647" v="1396" actId="1076"/>
        <pc:sldMkLst>
          <pc:docMk/>
          <pc:sldMk cId="2049406855" sldId="960"/>
        </pc:sldMkLst>
        <pc:spChg chg="add del mod">
          <ac:chgData name="Kristina Zitikytė" userId="8d084da9c1c9e793" providerId="LiveId" clId="{9AE4BAC5-A22F-43E4-86D4-EA714BD0B009}" dt="2022-08-06T11:20:08.423" v="1368" actId="478"/>
          <ac:spMkLst>
            <pc:docMk/>
            <pc:sldMk cId="2049406855" sldId="960"/>
            <ac:spMk id="7" creationId="{31A30D2E-737B-020A-60F8-46C64366332E}"/>
          </ac:spMkLst>
        </pc:spChg>
        <pc:spChg chg="add mod">
          <ac:chgData name="Kristina Zitikytė" userId="8d084da9c1c9e793" providerId="LiveId" clId="{9AE4BAC5-A22F-43E4-86D4-EA714BD0B009}" dt="2022-08-06T11:21:40.262" v="1386" actId="1076"/>
          <ac:spMkLst>
            <pc:docMk/>
            <pc:sldMk cId="2049406855" sldId="960"/>
            <ac:spMk id="8" creationId="{29C81444-D0CA-CAA9-63CD-5340AC86F527}"/>
          </ac:spMkLst>
        </pc:spChg>
        <pc:spChg chg="mod">
          <ac:chgData name="Kristina Zitikytė" userId="8d084da9c1c9e793" providerId="LiveId" clId="{9AE4BAC5-A22F-43E4-86D4-EA714BD0B009}" dt="2022-08-06T11:17:23.542" v="1315" actId="1076"/>
          <ac:spMkLst>
            <pc:docMk/>
            <pc:sldMk cId="2049406855" sldId="960"/>
            <ac:spMk id="9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22:24.647" v="1396" actId="1076"/>
          <ac:spMkLst>
            <pc:docMk/>
            <pc:sldMk cId="2049406855" sldId="960"/>
            <ac:spMk id="13" creationId="{74288B63-0DD9-FD88-1585-69966271D2F9}"/>
          </ac:spMkLst>
        </pc:spChg>
        <pc:graphicFrameChg chg="mod">
          <ac:chgData name="Kristina Zitikytė" userId="8d084da9c1c9e793" providerId="LiveId" clId="{9AE4BAC5-A22F-43E4-86D4-EA714BD0B009}" dt="2022-08-06T11:22:18.967" v="1395" actId="404"/>
          <ac:graphicFrameMkLst>
            <pc:docMk/>
            <pc:sldMk cId="2049406855" sldId="960"/>
            <ac:graphicFrameMk id="10" creationId="{00000000-0000-0000-0000-000000000000}"/>
          </ac:graphicFrameMkLst>
        </pc:graphicFrameChg>
        <pc:graphicFrameChg chg="mod">
          <ac:chgData name="Kristina Zitikytė" userId="8d084da9c1c9e793" providerId="LiveId" clId="{9AE4BAC5-A22F-43E4-86D4-EA714BD0B009}" dt="2022-08-06T11:20:00.465" v="1366" actId="14100"/>
          <ac:graphicFrameMkLst>
            <pc:docMk/>
            <pc:sldMk cId="2049406855" sldId="960"/>
            <ac:graphicFrameMk id="12" creationId="{00000000-0000-0000-0000-000000000000}"/>
          </ac:graphicFrameMkLst>
        </pc:graphicFrameChg>
        <pc:cxnChg chg="add mod">
          <ac:chgData name="Kristina Zitikytė" userId="8d084da9c1c9e793" providerId="LiveId" clId="{9AE4BAC5-A22F-43E4-86D4-EA714BD0B009}" dt="2022-08-06T11:20:40.986" v="1375" actId="14100"/>
          <ac:cxnSpMkLst>
            <pc:docMk/>
            <pc:sldMk cId="2049406855" sldId="960"/>
            <ac:cxnSpMk id="5" creationId="{0894B094-BD5B-ECDD-7D09-F96A09F8E5A2}"/>
          </ac:cxnSpMkLst>
        </pc:cxnChg>
      </pc:sldChg>
      <pc:sldChg chg="delSp modSp add del mod">
        <pc:chgData name="Kristina Zitikytė" userId="8d084da9c1c9e793" providerId="LiveId" clId="{9AE4BAC5-A22F-43E4-86D4-EA714BD0B009}" dt="2022-08-06T11:22:37.189" v="1399" actId="47"/>
        <pc:sldMkLst>
          <pc:docMk/>
          <pc:sldMk cId="1179765257" sldId="961"/>
        </pc:sldMkLst>
        <pc:graphicFrameChg chg="mod">
          <ac:chgData name="Kristina Zitikytė" userId="8d084da9c1c9e793" providerId="LiveId" clId="{9AE4BAC5-A22F-43E4-86D4-EA714BD0B009}" dt="2022-08-06T11:16:30.281" v="1306" actId="14100"/>
          <ac:graphicFrameMkLst>
            <pc:docMk/>
            <pc:sldMk cId="1179765257" sldId="961"/>
            <ac:graphicFrameMk id="10" creationId="{00000000-0000-0000-0000-000000000000}"/>
          </ac:graphicFrameMkLst>
        </pc:graphicFrameChg>
        <pc:graphicFrameChg chg="del">
          <ac:chgData name="Kristina Zitikytė" userId="8d084da9c1c9e793" providerId="LiveId" clId="{9AE4BAC5-A22F-43E4-86D4-EA714BD0B009}" dt="2022-08-06T11:16:13.795" v="1303" actId="478"/>
          <ac:graphicFrameMkLst>
            <pc:docMk/>
            <pc:sldMk cId="1179765257" sldId="961"/>
            <ac:graphicFrameMk id="12" creationId="{00000000-0000-0000-0000-000000000000}"/>
          </ac:graphicFrameMkLst>
        </pc:graphicFrameChg>
      </pc:sldChg>
      <pc:sldChg chg="addSp delSp modSp add mod ord">
        <pc:chgData name="Kristina Zitikytė" userId="8d084da9c1c9e793" providerId="LiveId" clId="{9AE4BAC5-A22F-43E4-86D4-EA714BD0B009}" dt="2022-08-06T11:50:53.705" v="2682" actId="1076"/>
        <pc:sldMkLst>
          <pc:docMk/>
          <pc:sldMk cId="3102477568" sldId="961"/>
        </pc:sldMkLst>
        <pc:spChg chg="del mod">
          <ac:chgData name="Kristina Zitikytė" userId="8d084da9c1c9e793" providerId="LiveId" clId="{9AE4BAC5-A22F-43E4-86D4-EA714BD0B009}" dt="2022-08-06T11:48:50.988" v="2558" actId="478"/>
          <ac:spMkLst>
            <pc:docMk/>
            <pc:sldMk cId="3102477568" sldId="961"/>
            <ac:spMk id="2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50:45.938" v="2680" actId="207"/>
          <ac:spMkLst>
            <pc:docMk/>
            <pc:sldMk cId="3102477568" sldId="961"/>
            <ac:spMk id="3" creationId="{00000000-0000-0000-0000-000000000000}"/>
          </ac:spMkLst>
        </pc:spChg>
        <pc:spChg chg="add del mod">
          <ac:chgData name="Kristina Zitikytė" userId="8d084da9c1c9e793" providerId="LiveId" clId="{9AE4BAC5-A22F-43E4-86D4-EA714BD0B009}" dt="2022-08-06T11:48:52.497" v="2559" actId="478"/>
          <ac:spMkLst>
            <pc:docMk/>
            <pc:sldMk cId="3102477568" sldId="961"/>
            <ac:spMk id="5" creationId="{EC75646F-2DAC-20EF-269B-AB88C45377BE}"/>
          </ac:spMkLst>
        </pc:spChg>
        <pc:spChg chg="mod">
          <ac:chgData name="Kristina Zitikytė" userId="8d084da9c1c9e793" providerId="LiveId" clId="{9AE4BAC5-A22F-43E4-86D4-EA714BD0B009}" dt="2022-08-06T11:50:13.503" v="2669" actId="20577"/>
          <ac:spMkLst>
            <pc:docMk/>
            <pc:sldMk cId="3102477568" sldId="961"/>
            <ac:spMk id="6" creationId="{00000000-0000-0000-0000-000000000000}"/>
          </ac:spMkLst>
        </pc:spChg>
        <pc:spChg chg="del mod">
          <ac:chgData name="Kristina Zitikytė" userId="8d084da9c1c9e793" providerId="LiveId" clId="{9AE4BAC5-A22F-43E4-86D4-EA714BD0B009}" dt="2022-08-06T11:49:20.765" v="2618" actId="478"/>
          <ac:spMkLst>
            <pc:docMk/>
            <pc:sldMk cId="3102477568" sldId="961"/>
            <ac:spMk id="7" creationId="{00000000-0000-0000-0000-000000000000}"/>
          </ac:spMkLst>
        </pc:spChg>
        <pc:spChg chg="del mod">
          <ac:chgData name="Kristina Zitikytė" userId="8d084da9c1c9e793" providerId="LiveId" clId="{9AE4BAC5-A22F-43E4-86D4-EA714BD0B009}" dt="2022-08-06T11:49:21.757" v="2619" actId="478"/>
          <ac:spMkLst>
            <pc:docMk/>
            <pc:sldMk cId="3102477568" sldId="961"/>
            <ac:spMk id="8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1:50:48.681" v="2681" actId="207"/>
          <ac:spMkLst>
            <pc:docMk/>
            <pc:sldMk cId="3102477568" sldId="961"/>
            <ac:spMk id="10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26:49.037" v="1627" actId="478"/>
          <ac:spMkLst>
            <pc:docMk/>
            <pc:sldMk cId="3102477568" sldId="961"/>
            <ac:spMk id="12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11:50:53.705" v="2682" actId="1076"/>
          <ac:spMkLst>
            <pc:docMk/>
            <pc:sldMk cId="3102477568" sldId="961"/>
            <ac:spMk id="15" creationId="{010F7930-C988-E472-F4BA-147E0F31FC10}"/>
          </ac:spMkLst>
        </pc:spChg>
        <pc:picChg chg="del">
          <ac:chgData name="Kristina Zitikytė" userId="8d084da9c1c9e793" providerId="LiveId" clId="{9AE4BAC5-A22F-43E4-86D4-EA714BD0B009}" dt="2022-08-06T11:26:48.430" v="1626" actId="478"/>
          <ac:picMkLst>
            <pc:docMk/>
            <pc:sldMk cId="3102477568" sldId="961"/>
            <ac:picMk id="1026" creationId="{00000000-0000-0000-0000-000000000000}"/>
          </ac:picMkLst>
        </pc:picChg>
        <pc:picChg chg="del mod">
          <ac:chgData name="Kristina Zitikytė" userId="8d084da9c1c9e793" providerId="LiveId" clId="{9AE4BAC5-A22F-43E4-86D4-EA714BD0B009}" dt="2022-08-06T11:48:30.189" v="2557" actId="478"/>
          <ac:picMkLst>
            <pc:docMk/>
            <pc:sldMk cId="3102477568" sldId="961"/>
            <ac:picMk id="1028" creationId="{00000000-0000-0000-0000-000000000000}"/>
          </ac:picMkLst>
        </pc:picChg>
        <pc:picChg chg="del mod">
          <ac:chgData name="Kristina Zitikytė" userId="8d084da9c1c9e793" providerId="LiveId" clId="{9AE4BAC5-A22F-43E4-86D4-EA714BD0B009}" dt="2022-08-06T11:49:19.712" v="2617" actId="478"/>
          <ac:picMkLst>
            <pc:docMk/>
            <pc:sldMk cId="3102477568" sldId="961"/>
            <ac:picMk id="1030" creationId="{00000000-0000-0000-0000-000000000000}"/>
          </ac:picMkLst>
        </pc:picChg>
      </pc:sldChg>
      <pc:sldChg chg="addSp delSp modSp add mod ord">
        <pc:chgData name="Kristina Zitikytė" userId="8d084da9c1c9e793" providerId="LiveId" clId="{9AE4BAC5-A22F-43E4-86D4-EA714BD0B009}" dt="2022-08-06T11:48:02.921" v="2551"/>
        <pc:sldMkLst>
          <pc:docMk/>
          <pc:sldMk cId="1074940589" sldId="962"/>
        </pc:sldMkLst>
        <pc:spChg chg="add mod">
          <ac:chgData name="Kristina Zitikytė" userId="8d084da9c1c9e793" providerId="LiveId" clId="{9AE4BAC5-A22F-43E4-86D4-EA714BD0B009}" dt="2022-08-06T11:35:48.300" v="2097" actId="20577"/>
          <ac:spMkLst>
            <pc:docMk/>
            <pc:sldMk cId="1074940589" sldId="962"/>
            <ac:spMk id="2" creationId="{E53450C1-31A9-C93B-2C4B-F37925F62480}"/>
          </ac:spMkLst>
        </pc:spChg>
        <pc:spChg chg="add mod">
          <ac:chgData name="Kristina Zitikytė" userId="8d084da9c1c9e793" providerId="LiveId" clId="{9AE4BAC5-A22F-43E4-86D4-EA714BD0B009}" dt="2022-08-06T11:37:01.383" v="2201" actId="20577"/>
          <ac:spMkLst>
            <pc:docMk/>
            <pc:sldMk cId="1074940589" sldId="962"/>
            <ac:spMk id="3" creationId="{01DC252B-748A-71FB-2703-0A02D01CB20E}"/>
          </ac:spMkLst>
        </pc:spChg>
        <pc:spChg chg="mod">
          <ac:chgData name="Kristina Zitikytė" userId="8d084da9c1c9e793" providerId="LiveId" clId="{9AE4BAC5-A22F-43E4-86D4-EA714BD0B009}" dt="2022-08-06T11:39:13.706" v="2349" actId="20577"/>
          <ac:spMkLst>
            <pc:docMk/>
            <pc:sldMk cId="1074940589" sldId="962"/>
            <ac:spMk id="6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11:36:37.978" v="2145" actId="14100"/>
          <ac:spMkLst>
            <pc:docMk/>
            <pc:sldMk cId="1074940589" sldId="962"/>
            <ac:spMk id="8" creationId="{28B31EF3-1A67-6330-A841-CED2B87B9A08}"/>
          </ac:spMkLst>
        </pc:spChg>
        <pc:spChg chg="add mod">
          <ac:chgData name="Kristina Zitikytė" userId="8d084da9c1c9e793" providerId="LiveId" clId="{9AE4BAC5-A22F-43E4-86D4-EA714BD0B009}" dt="2022-08-06T11:35:55.654" v="2099" actId="1076"/>
          <ac:spMkLst>
            <pc:docMk/>
            <pc:sldMk cId="1074940589" sldId="962"/>
            <ac:spMk id="9" creationId="{C02E0462-83FE-E3BB-2121-5979B25E0C16}"/>
          </ac:spMkLst>
        </pc:spChg>
        <pc:graphicFrameChg chg="del">
          <ac:chgData name="Kristina Zitikytė" userId="8d084da9c1c9e793" providerId="LiveId" clId="{9AE4BAC5-A22F-43E4-86D4-EA714BD0B009}" dt="2022-08-06T11:31:53.085" v="1886" actId="478"/>
          <ac:graphicFrameMkLst>
            <pc:docMk/>
            <pc:sldMk cId="1074940589" sldId="962"/>
            <ac:graphicFrameMk id="7" creationId="{00000000-0000-0000-0000-000000000000}"/>
          </ac:graphicFrameMkLst>
        </pc:graphicFrameChg>
      </pc:sldChg>
      <pc:sldChg chg="addSp delSp modSp add mod ord">
        <pc:chgData name="Kristina Zitikytė" userId="8d084da9c1c9e793" providerId="LiveId" clId="{9AE4BAC5-A22F-43E4-86D4-EA714BD0B009}" dt="2022-08-06T11:47:01.315" v="2440"/>
        <pc:sldMkLst>
          <pc:docMk/>
          <pc:sldMk cId="3027356162" sldId="963"/>
        </pc:sldMkLst>
        <pc:spChg chg="del">
          <ac:chgData name="Kristina Zitikytė" userId="8d084da9c1c9e793" providerId="LiveId" clId="{9AE4BAC5-A22F-43E4-86D4-EA714BD0B009}" dt="2022-08-06T11:37:39.174" v="2233" actId="478"/>
          <ac:spMkLst>
            <pc:docMk/>
            <pc:sldMk cId="3027356162" sldId="963"/>
            <ac:spMk id="2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37:38.272" v="2232" actId="478"/>
          <ac:spMkLst>
            <pc:docMk/>
            <pc:sldMk cId="3027356162" sldId="963"/>
            <ac:spMk id="3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37:37.590" v="2231" actId="478"/>
          <ac:spMkLst>
            <pc:docMk/>
            <pc:sldMk cId="3027356162" sldId="963"/>
            <ac:spMk id="5" creationId="{EC75646F-2DAC-20EF-269B-AB88C45377BE}"/>
          </ac:spMkLst>
        </pc:spChg>
        <pc:spChg chg="del">
          <ac:chgData name="Kristina Zitikytė" userId="8d084da9c1c9e793" providerId="LiveId" clId="{9AE4BAC5-A22F-43E4-86D4-EA714BD0B009}" dt="2022-08-06T11:37:41.127" v="2235" actId="478"/>
          <ac:spMkLst>
            <pc:docMk/>
            <pc:sldMk cId="3027356162" sldId="963"/>
            <ac:spMk id="7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37:42.065" v="2236" actId="478"/>
          <ac:spMkLst>
            <pc:docMk/>
            <pc:sldMk cId="3027356162" sldId="963"/>
            <ac:spMk id="8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11:37:59.790" v="2271" actId="20577"/>
          <ac:spMkLst>
            <pc:docMk/>
            <pc:sldMk cId="3027356162" sldId="963"/>
            <ac:spMk id="9" creationId="{26137A90-1291-30AF-4782-C95B115996EE}"/>
          </ac:spMkLst>
        </pc:spChg>
        <pc:spChg chg="del">
          <ac:chgData name="Kristina Zitikytė" userId="8d084da9c1c9e793" providerId="LiveId" clId="{9AE4BAC5-A22F-43E4-86D4-EA714BD0B009}" dt="2022-08-06T11:37:42.460" v="2237" actId="478"/>
          <ac:spMkLst>
            <pc:docMk/>
            <pc:sldMk cId="3027356162" sldId="963"/>
            <ac:spMk id="10" creationId="{00000000-0000-0000-0000-000000000000}"/>
          </ac:spMkLst>
        </pc:spChg>
        <pc:spChg chg="add mod">
          <ac:chgData name="Kristina Zitikytė" userId="8d084da9c1c9e793" providerId="LiveId" clId="{9AE4BAC5-A22F-43E4-86D4-EA714BD0B009}" dt="2022-08-06T11:38:50.941" v="2316" actId="20577"/>
          <ac:spMkLst>
            <pc:docMk/>
            <pc:sldMk cId="3027356162" sldId="963"/>
            <ac:spMk id="12" creationId="{8746ABDB-5586-01BC-A6A2-DF83D953587A}"/>
          </ac:spMkLst>
        </pc:spChg>
        <pc:spChg chg="add del">
          <ac:chgData name="Kristina Zitikytė" userId="8d084da9c1c9e793" providerId="LiveId" clId="{9AE4BAC5-A22F-43E4-86D4-EA714BD0B009}" dt="2022-08-06T11:44:29.733" v="2402" actId="478"/>
          <ac:spMkLst>
            <pc:docMk/>
            <pc:sldMk cId="3027356162" sldId="963"/>
            <ac:spMk id="13" creationId="{739159C8-9F33-AD9F-5ABB-A47D8FEF86C9}"/>
          </ac:spMkLst>
        </pc:spChg>
        <pc:spChg chg="add del mod">
          <ac:chgData name="Kristina Zitikytė" userId="8d084da9c1c9e793" providerId="LiveId" clId="{9AE4BAC5-A22F-43E4-86D4-EA714BD0B009}" dt="2022-08-06T11:44:46.811" v="2405" actId="478"/>
          <ac:spMkLst>
            <pc:docMk/>
            <pc:sldMk cId="3027356162" sldId="963"/>
            <ac:spMk id="14" creationId="{AE211564-0EBF-7FCA-BB44-C5A3BD83BE53}"/>
          </ac:spMkLst>
        </pc:spChg>
        <pc:spChg chg="add mod">
          <ac:chgData name="Kristina Zitikytė" userId="8d084da9c1c9e793" providerId="LiveId" clId="{9AE4BAC5-A22F-43E4-86D4-EA714BD0B009}" dt="2022-08-06T11:38:32.933" v="2301" actId="1076"/>
          <ac:spMkLst>
            <pc:docMk/>
            <pc:sldMk cId="3027356162" sldId="963"/>
            <ac:spMk id="15" creationId="{678F91AC-4CCC-805C-A6D2-F3C3A53396DA}"/>
          </ac:spMkLst>
        </pc:spChg>
        <pc:spChg chg="add mod">
          <ac:chgData name="Kristina Zitikytė" userId="8d084da9c1c9e793" providerId="LiveId" clId="{9AE4BAC5-A22F-43E4-86D4-EA714BD0B009}" dt="2022-08-06T11:38:43.018" v="2306" actId="14100"/>
          <ac:spMkLst>
            <pc:docMk/>
            <pc:sldMk cId="3027356162" sldId="963"/>
            <ac:spMk id="16" creationId="{78141EFA-5BA8-09FC-01DD-51FEA3EAC953}"/>
          </ac:spMkLst>
        </pc:spChg>
        <pc:spChg chg="add mod">
          <ac:chgData name="Kristina Zitikytė" userId="8d084da9c1c9e793" providerId="LiveId" clId="{9AE4BAC5-A22F-43E4-86D4-EA714BD0B009}" dt="2022-08-06T11:45:10.769" v="2412" actId="1076"/>
          <ac:spMkLst>
            <pc:docMk/>
            <pc:sldMk cId="3027356162" sldId="963"/>
            <ac:spMk id="17" creationId="{20E82CA7-6D90-5B04-19C2-B4D096B67312}"/>
          </ac:spMkLst>
        </pc:spChg>
        <pc:picChg chg="del">
          <ac:chgData name="Kristina Zitikytė" userId="8d084da9c1c9e793" providerId="LiveId" clId="{9AE4BAC5-A22F-43E4-86D4-EA714BD0B009}" dt="2022-08-06T11:37:35.842" v="2230" actId="478"/>
          <ac:picMkLst>
            <pc:docMk/>
            <pc:sldMk cId="3027356162" sldId="963"/>
            <ac:picMk id="1028" creationId="{00000000-0000-0000-0000-000000000000}"/>
          </ac:picMkLst>
        </pc:picChg>
        <pc:picChg chg="del">
          <ac:chgData name="Kristina Zitikytė" userId="8d084da9c1c9e793" providerId="LiveId" clId="{9AE4BAC5-A22F-43E4-86D4-EA714BD0B009}" dt="2022-08-06T11:37:40.057" v="2234" actId="478"/>
          <ac:picMkLst>
            <pc:docMk/>
            <pc:sldMk cId="3027356162" sldId="963"/>
            <ac:picMk id="1030" creationId="{00000000-0000-0000-0000-000000000000}"/>
          </ac:picMkLst>
        </pc:picChg>
      </pc:sldChg>
      <pc:sldChg chg="addSp delSp modSp add mod">
        <pc:chgData name="Kristina Zitikytė" userId="8d084da9c1c9e793" providerId="LiveId" clId="{9AE4BAC5-A22F-43E4-86D4-EA714BD0B009}" dt="2022-08-06T12:53:06.303" v="3409" actId="20577"/>
        <pc:sldMkLst>
          <pc:docMk/>
          <pc:sldMk cId="2366648431" sldId="964"/>
        </pc:sldMkLst>
        <pc:spChg chg="del">
          <ac:chgData name="Kristina Zitikytė" userId="8d084da9c1c9e793" providerId="LiveId" clId="{9AE4BAC5-A22F-43E4-86D4-EA714BD0B009}" dt="2022-08-06T11:46:07.807" v="2415" actId="478"/>
          <ac:spMkLst>
            <pc:docMk/>
            <pc:sldMk cId="2366648431" sldId="964"/>
            <ac:spMk id="2" creationId="{E53450C1-31A9-C93B-2C4B-F37925F62480}"/>
          </ac:spMkLst>
        </pc:spChg>
        <pc:spChg chg="mod">
          <ac:chgData name="Kristina Zitikytė" userId="8d084da9c1c9e793" providerId="LiveId" clId="{9AE4BAC5-A22F-43E4-86D4-EA714BD0B009}" dt="2022-08-06T12:53:06.303" v="3409" actId="20577"/>
          <ac:spMkLst>
            <pc:docMk/>
            <pc:sldMk cId="2366648431" sldId="964"/>
            <ac:spMk id="3" creationId="{01DC252B-748A-71FB-2703-0A02D01CB20E}"/>
          </ac:spMkLst>
        </pc:spChg>
        <pc:spChg chg="mod">
          <ac:chgData name="Kristina Zitikytė" userId="8d084da9c1c9e793" providerId="LiveId" clId="{9AE4BAC5-A22F-43E4-86D4-EA714BD0B009}" dt="2022-08-06T11:47:57.633" v="2549" actId="20577"/>
          <ac:spMkLst>
            <pc:docMk/>
            <pc:sldMk cId="2366648431" sldId="964"/>
            <ac:spMk id="6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46:06.013" v="2414" actId="478"/>
          <ac:spMkLst>
            <pc:docMk/>
            <pc:sldMk cId="2366648431" sldId="964"/>
            <ac:spMk id="8" creationId="{28B31EF3-1A67-6330-A841-CED2B87B9A08}"/>
          </ac:spMkLst>
        </pc:spChg>
        <pc:spChg chg="del">
          <ac:chgData name="Kristina Zitikytė" userId="8d084da9c1c9e793" providerId="LiveId" clId="{9AE4BAC5-A22F-43E4-86D4-EA714BD0B009}" dt="2022-08-06T11:46:09.082" v="2416" actId="478"/>
          <ac:spMkLst>
            <pc:docMk/>
            <pc:sldMk cId="2366648431" sldId="964"/>
            <ac:spMk id="9" creationId="{C02E0462-83FE-E3BB-2121-5979B25E0C16}"/>
          </ac:spMkLst>
        </pc:spChg>
        <pc:spChg chg="add mod">
          <ac:chgData name="Kristina Zitikytė" userId="8d084da9c1c9e793" providerId="LiveId" clId="{9AE4BAC5-A22F-43E4-86D4-EA714BD0B009}" dt="2022-08-06T11:47:33.812" v="2487" actId="1076"/>
          <ac:spMkLst>
            <pc:docMk/>
            <pc:sldMk cId="2366648431" sldId="964"/>
            <ac:spMk id="10" creationId="{E9C412B1-73CC-1EFE-EF3C-8353F539F933}"/>
          </ac:spMkLst>
        </pc:spChg>
        <pc:spChg chg="add mod">
          <ac:chgData name="Kristina Zitikytė" userId="8d084da9c1c9e793" providerId="LiveId" clId="{9AE4BAC5-A22F-43E4-86D4-EA714BD0B009}" dt="2022-08-06T11:47:35.338" v="2488" actId="1076"/>
          <ac:spMkLst>
            <pc:docMk/>
            <pc:sldMk cId="2366648431" sldId="964"/>
            <ac:spMk id="12" creationId="{C22C8AB1-B3EF-B975-F952-28846A99910C}"/>
          </ac:spMkLst>
        </pc:spChg>
      </pc:sldChg>
      <pc:sldChg chg="addSp delSp modSp add mod setBg modNotesTx">
        <pc:chgData name="Kristina Zitikytė" userId="8d084da9c1c9e793" providerId="LiveId" clId="{9AE4BAC5-A22F-43E4-86D4-EA714BD0B009}" dt="2022-08-06T12:52:27.852" v="3369" actId="20577"/>
        <pc:sldMkLst>
          <pc:docMk/>
          <pc:sldMk cId="68033427" sldId="965"/>
        </pc:sldMkLst>
        <pc:spChg chg="del">
          <ac:chgData name="Kristina Zitikytė" userId="8d084da9c1c9e793" providerId="LiveId" clId="{9AE4BAC5-A22F-43E4-86D4-EA714BD0B009}" dt="2022-08-06T11:51:37.446" v="2684" actId="478"/>
          <ac:spMkLst>
            <pc:docMk/>
            <pc:sldMk cId="68033427" sldId="965"/>
            <ac:spMk id="2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50:34.791" v="2677" actId="478"/>
          <ac:spMkLst>
            <pc:docMk/>
            <pc:sldMk cId="68033427" sldId="965"/>
            <ac:spMk id="3" creationId="{00000000-0000-0000-0000-000000000000}"/>
          </ac:spMkLst>
        </pc:spChg>
        <pc:spChg chg="del mod">
          <ac:chgData name="Kristina Zitikytė" userId="8d084da9c1c9e793" providerId="LiveId" clId="{9AE4BAC5-A22F-43E4-86D4-EA714BD0B009}" dt="2022-08-06T11:50:34.171" v="2676" actId="478"/>
          <ac:spMkLst>
            <pc:docMk/>
            <pc:sldMk cId="68033427" sldId="965"/>
            <ac:spMk id="5" creationId="{EC75646F-2DAC-20EF-269B-AB88C45377BE}"/>
          </ac:spMkLst>
        </pc:spChg>
        <pc:spChg chg="mod">
          <ac:chgData name="Kristina Zitikytė" userId="8d084da9c1c9e793" providerId="LiveId" clId="{9AE4BAC5-A22F-43E4-86D4-EA714BD0B009}" dt="2022-08-06T12:47:10.258" v="3111" actId="20577"/>
          <ac:spMkLst>
            <pc:docMk/>
            <pc:sldMk cId="68033427" sldId="965"/>
            <ac:spMk id="6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50:23.829" v="2672" actId="478"/>
          <ac:spMkLst>
            <pc:docMk/>
            <pc:sldMk cId="68033427" sldId="965"/>
            <ac:spMk id="7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50:26.742" v="2673" actId="478"/>
          <ac:spMkLst>
            <pc:docMk/>
            <pc:sldMk cId="68033427" sldId="965"/>
            <ac:spMk id="8" creationId="{00000000-0000-0000-0000-000000000000}"/>
          </ac:spMkLst>
        </pc:spChg>
        <pc:spChg chg="del">
          <ac:chgData name="Kristina Zitikytė" userId="8d084da9c1c9e793" providerId="LiveId" clId="{9AE4BAC5-A22F-43E4-86D4-EA714BD0B009}" dt="2022-08-06T11:50:27.485" v="2674" actId="478"/>
          <ac:spMkLst>
            <pc:docMk/>
            <pc:sldMk cId="68033427" sldId="965"/>
            <ac:spMk id="10" creationId="{00000000-0000-0000-0000-000000000000}"/>
          </ac:spMkLst>
        </pc:spChg>
        <pc:spChg chg="mod">
          <ac:chgData name="Kristina Zitikytė" userId="8d084da9c1c9e793" providerId="LiveId" clId="{9AE4BAC5-A22F-43E4-86D4-EA714BD0B009}" dt="2022-08-06T12:00:59.144" v="2919" actId="26606"/>
          <ac:spMkLst>
            <pc:docMk/>
            <pc:sldMk cId="68033427" sldId="965"/>
            <ac:spMk id="11" creationId="{00000000-0000-0000-0000-000000000000}"/>
          </ac:spMkLst>
        </pc:spChg>
        <pc:spChg chg="add del mod">
          <ac:chgData name="Kristina Zitikytė" userId="8d084da9c1c9e793" providerId="LiveId" clId="{9AE4BAC5-A22F-43E4-86D4-EA714BD0B009}" dt="2022-08-06T11:55:31.418" v="2853"/>
          <ac:spMkLst>
            <pc:docMk/>
            <pc:sldMk cId="68033427" sldId="965"/>
            <ac:spMk id="12" creationId="{121CFF3A-291D-ADA1-A383-4F658DB7DE04}"/>
          </ac:spMkLst>
        </pc:spChg>
        <pc:spChg chg="add del mod ord">
          <ac:chgData name="Kristina Zitikytė" userId="8d084da9c1c9e793" providerId="LiveId" clId="{9AE4BAC5-A22F-43E4-86D4-EA714BD0B009}" dt="2022-08-06T11:51:36.449" v="2683" actId="478"/>
          <ac:spMkLst>
            <pc:docMk/>
            <pc:sldMk cId="68033427" sldId="965"/>
            <ac:spMk id="13" creationId="{55783661-DCC7-9EDB-FF42-F23227CC3398}"/>
          </ac:spMkLst>
        </pc:spChg>
        <pc:spChg chg="add del mod ord">
          <ac:chgData name="Kristina Zitikytė" userId="8d084da9c1c9e793" providerId="LiveId" clId="{9AE4BAC5-A22F-43E4-86D4-EA714BD0B009}" dt="2022-08-06T11:51:38.051" v="2685" actId="478"/>
          <ac:spMkLst>
            <pc:docMk/>
            <pc:sldMk cId="68033427" sldId="965"/>
            <ac:spMk id="14" creationId="{08B7AC44-2055-2B73-D1D5-B5D4E96E0859}"/>
          </ac:spMkLst>
        </pc:spChg>
        <pc:spChg chg="add del mod">
          <ac:chgData name="Kristina Zitikytė" userId="8d084da9c1c9e793" providerId="LiveId" clId="{9AE4BAC5-A22F-43E4-86D4-EA714BD0B009}" dt="2022-08-06T11:59:47.408" v="2899" actId="478"/>
          <ac:spMkLst>
            <pc:docMk/>
            <pc:sldMk cId="68033427" sldId="965"/>
            <ac:spMk id="15" creationId="{D878431F-6BE0-7BE4-6ACE-79FA977A0CA8}"/>
          </ac:spMkLst>
        </pc:spChg>
        <pc:spChg chg="add mod">
          <ac:chgData name="Kristina Zitikytė" userId="8d084da9c1c9e793" providerId="LiveId" clId="{9AE4BAC5-A22F-43E4-86D4-EA714BD0B009}" dt="2022-08-06T12:30:14.910" v="2995" actId="208"/>
          <ac:spMkLst>
            <pc:docMk/>
            <pc:sldMk cId="68033427" sldId="965"/>
            <ac:spMk id="19" creationId="{34EDDE86-4CA7-9A05-6C56-2CA1D7D7014E}"/>
          </ac:spMkLst>
        </pc:spChg>
        <pc:spChg chg="add mod">
          <ac:chgData name="Kristina Zitikytė" userId="8d084da9c1c9e793" providerId="LiveId" clId="{9AE4BAC5-A22F-43E4-86D4-EA714BD0B009}" dt="2022-08-06T12:52:25.337" v="3368" actId="20577"/>
          <ac:spMkLst>
            <pc:docMk/>
            <pc:sldMk cId="68033427" sldId="965"/>
            <ac:spMk id="20" creationId="{F40F7B23-3CA2-987B-1883-DA048A61B6C5}"/>
          </ac:spMkLst>
        </pc:spChg>
        <pc:spChg chg="add mod">
          <ac:chgData name="Kristina Zitikytė" userId="8d084da9c1c9e793" providerId="LiveId" clId="{9AE4BAC5-A22F-43E4-86D4-EA714BD0B009}" dt="2022-08-06T12:30:27.733" v="2998" actId="14100"/>
          <ac:spMkLst>
            <pc:docMk/>
            <pc:sldMk cId="68033427" sldId="965"/>
            <ac:spMk id="24" creationId="{8695FFC9-1FD3-C58A-9929-C187F3FC8D60}"/>
          </ac:spMkLst>
        </pc:spChg>
        <pc:spChg chg="add mod">
          <ac:chgData name="Kristina Zitikytė" userId="8d084da9c1c9e793" providerId="LiveId" clId="{9AE4BAC5-A22F-43E4-86D4-EA714BD0B009}" dt="2022-08-06T12:52:27.852" v="3369" actId="20577"/>
          <ac:spMkLst>
            <pc:docMk/>
            <pc:sldMk cId="68033427" sldId="965"/>
            <ac:spMk id="26" creationId="{DAB362EC-D4A6-F8C3-C389-F381F4DBB30B}"/>
          </ac:spMkLst>
        </pc:spChg>
        <pc:spChg chg="add mod">
          <ac:chgData name="Kristina Zitikytė" userId="8d084da9c1c9e793" providerId="LiveId" clId="{9AE4BAC5-A22F-43E4-86D4-EA714BD0B009}" dt="2022-08-06T12:52:24.310" v="3367" actId="20577"/>
          <ac:spMkLst>
            <pc:docMk/>
            <pc:sldMk cId="68033427" sldId="965"/>
            <ac:spMk id="27" creationId="{CD808EF6-6628-2554-0502-D45265928511}"/>
          </ac:spMkLst>
        </pc:spChg>
        <pc:graphicFrameChg chg="add mod modGraphic">
          <ac:chgData name="Kristina Zitikytė" userId="8d084da9c1c9e793" providerId="LiveId" clId="{9AE4BAC5-A22F-43E4-86D4-EA714BD0B009}" dt="2022-08-06T12:50:15.207" v="3117" actId="14100"/>
          <ac:graphicFrameMkLst>
            <pc:docMk/>
            <pc:sldMk cId="68033427" sldId="965"/>
            <ac:graphicFrameMk id="9" creationId="{0FFE8A30-1E7C-4458-9302-06C903C666A9}"/>
          </ac:graphicFrameMkLst>
        </pc:graphicFrameChg>
        <pc:picChg chg="ord">
          <ac:chgData name="Kristina Zitikytė" userId="8d084da9c1c9e793" providerId="LiveId" clId="{9AE4BAC5-A22F-43E4-86D4-EA714BD0B009}" dt="2022-08-06T12:00:59.144" v="2919" actId="26606"/>
          <ac:picMkLst>
            <pc:docMk/>
            <pc:sldMk cId="68033427" sldId="965"/>
            <ac:picMk id="4" creationId="{00000000-0000-0000-0000-000000000000}"/>
          </ac:picMkLst>
        </pc:picChg>
        <pc:picChg chg="add del mod">
          <ac:chgData name="Kristina Zitikytė" userId="8d084da9c1c9e793" providerId="LiveId" clId="{9AE4BAC5-A22F-43E4-86D4-EA714BD0B009}" dt="2022-08-06T12:01:49.755" v="2932" actId="1076"/>
          <ac:picMkLst>
            <pc:docMk/>
            <pc:sldMk cId="68033427" sldId="965"/>
            <ac:picMk id="16" creationId="{7D839C92-8481-42FC-608D-23E52DC29D1C}"/>
          </ac:picMkLst>
        </pc:picChg>
        <pc:picChg chg="add del mod">
          <ac:chgData name="Kristina Zitikytė" userId="8d084da9c1c9e793" providerId="LiveId" clId="{9AE4BAC5-A22F-43E4-86D4-EA714BD0B009}" dt="2022-08-06T11:56:46.003" v="2856" actId="478"/>
          <ac:picMkLst>
            <pc:docMk/>
            <pc:sldMk cId="68033427" sldId="965"/>
            <ac:picMk id="17" creationId="{B21C023D-3641-C029-6326-B7FC23E9D77B}"/>
          </ac:picMkLst>
        </pc:picChg>
        <pc:picChg chg="add del mod">
          <ac:chgData name="Kristina Zitikytė" userId="8d084da9c1c9e793" providerId="LiveId" clId="{9AE4BAC5-A22F-43E4-86D4-EA714BD0B009}" dt="2022-08-06T11:59:54.938" v="2901" actId="478"/>
          <ac:picMkLst>
            <pc:docMk/>
            <pc:sldMk cId="68033427" sldId="965"/>
            <ac:picMk id="18" creationId="{7C96575D-DAB4-F869-F04D-5C1D04C7CA22}"/>
          </ac:picMkLst>
        </pc:picChg>
        <pc:picChg chg="del">
          <ac:chgData name="Kristina Zitikytė" userId="8d084da9c1c9e793" providerId="LiveId" clId="{9AE4BAC5-A22F-43E4-86D4-EA714BD0B009}" dt="2022-08-06T11:50:32.334" v="2675" actId="478"/>
          <ac:picMkLst>
            <pc:docMk/>
            <pc:sldMk cId="68033427" sldId="965"/>
            <ac:picMk id="1028" creationId="{00000000-0000-0000-0000-000000000000}"/>
          </ac:picMkLst>
        </pc:picChg>
        <pc:picChg chg="del">
          <ac:chgData name="Kristina Zitikytė" userId="8d084da9c1c9e793" providerId="LiveId" clId="{9AE4BAC5-A22F-43E4-86D4-EA714BD0B009}" dt="2022-08-06T11:50:22.507" v="2671" actId="478"/>
          <ac:picMkLst>
            <pc:docMk/>
            <pc:sldMk cId="68033427" sldId="965"/>
            <ac:picMk id="1030" creationId="{00000000-0000-0000-0000-000000000000}"/>
          </ac:picMkLst>
        </pc:picChg>
        <pc:picChg chg="add del mod">
          <ac:chgData name="Kristina Zitikytė" userId="8d084da9c1c9e793" providerId="LiveId" clId="{9AE4BAC5-A22F-43E4-86D4-EA714BD0B009}" dt="2022-08-06T12:02:10.532" v="2938" actId="732"/>
          <ac:picMkLst>
            <pc:docMk/>
            <pc:sldMk cId="68033427" sldId="965"/>
            <ac:picMk id="2050" creationId="{4DADECBC-BF47-AEE7-AFA6-8C39EC2246E3}"/>
          </ac:picMkLst>
        </pc:picChg>
        <pc:picChg chg="add del mod">
          <ac:chgData name="Kristina Zitikytė" userId="8d084da9c1c9e793" providerId="LiveId" clId="{9AE4BAC5-A22F-43E4-86D4-EA714BD0B009}" dt="2022-08-06T12:01:46.147" v="2929"/>
          <ac:picMkLst>
            <pc:docMk/>
            <pc:sldMk cId="68033427" sldId="965"/>
            <ac:picMk id="2052" creationId="{9A319AD2-EA13-5AD4-5D3B-C0565D64F75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_suvestin&#279;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_suvestin&#279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EVR%20-SEKCIJOS-am&#382;ius_grup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_suvestin&#279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_suvestin&#279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_suvestin&#279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JAUNIMAS_suvestin&#279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dra\DFS\FS\Valdyba\kristinaz95\Ketvirtin&#279;s%20ap&#382;valgos\2022%20m.%20II%20ketv\Duomenys%202022%20m.%20II%20ketv.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627705627705628E-2"/>
          <c:w val="1"/>
          <c:h val="0.851955551010669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ketvirtis!$A$3</c:f>
              <c:strCache>
                <c:ptCount val="1"/>
                <c:pt idx="0">
                  <c:v>Vidutinės darbo pajamos (bruto)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8F-4867-BD3D-8A4C918BE0B6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68F-4867-BD3D-8A4C918BE0B6}"/>
              </c:ext>
            </c:extLst>
          </c:dPt>
          <c:dPt>
            <c:idx val="2"/>
            <c:invertIfNegative val="0"/>
            <c:bubble3D val="0"/>
            <c:spPr>
              <a:solidFill>
                <a:srgbClr val="F1D3E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68F-4867-BD3D-8A4C918BE0B6}"/>
              </c:ext>
            </c:extLst>
          </c:dPt>
          <c:dPt>
            <c:idx val="3"/>
            <c:invertIfNegative val="0"/>
            <c:bubble3D val="0"/>
            <c:spPr>
              <a:solidFill>
                <a:srgbClr val="8A206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68F-4867-BD3D-8A4C918BE0B6}"/>
              </c:ext>
            </c:extLst>
          </c:dPt>
          <c:dLbls>
            <c:dLbl>
              <c:idx val="0"/>
              <c:layout>
                <c:manualLayout>
                  <c:x val="-9.1828201149168481E-3"/>
                  <c:y val="0.2805408624903591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68F-4867-BD3D-8A4C918BE0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2982915846058812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68F-4867-BD3D-8A4C918BE0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ketvirtis!$B$2:$E$2</c:f>
              <c:strCache>
                <c:ptCount val="4"/>
                <c:pt idx="0">
                  <c:v>2019 m. II ketv.</c:v>
                </c:pt>
                <c:pt idx="1">
                  <c:v>2020 m. II ketv.</c:v>
                </c:pt>
                <c:pt idx="2">
                  <c:v>2021 m. II ketv.</c:v>
                </c:pt>
                <c:pt idx="3">
                  <c:v>2022 m. II ketv.</c:v>
                </c:pt>
              </c:strCache>
            </c:strRef>
          </c:cat>
          <c:val>
            <c:numRef>
              <c:f>ketvirtis!$B$3:$E$3</c:f>
              <c:numCache>
                <c:formatCode>#,##0\ "€"</c:formatCode>
                <c:ptCount val="4"/>
                <c:pt idx="0">
                  <c:v>1253</c:v>
                </c:pt>
                <c:pt idx="1">
                  <c:v>1319</c:v>
                </c:pt>
                <c:pt idx="2">
                  <c:v>1538.56</c:v>
                </c:pt>
                <c:pt idx="3" formatCode="_-* #,##0\ [$€-427]_-;\-* #,##0\ [$€-427]_-;_-* &quot;-&quot;??\ [$€-427]_-;_-@_-">
                  <c:v>1753.25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68F-4867-BD3D-8A4C918BE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277632744"/>
        <c:axId val="277633136"/>
      </c:barChart>
      <c:catAx>
        <c:axId val="277632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7633136"/>
        <c:crosses val="autoZero"/>
        <c:auto val="1"/>
        <c:lblAlgn val="ctr"/>
        <c:lblOffset val="100"/>
        <c:noMultiLvlLbl val="0"/>
      </c:catAx>
      <c:valAx>
        <c:axId val="277633136"/>
        <c:scaling>
          <c:orientation val="minMax"/>
        </c:scaling>
        <c:delete val="1"/>
        <c:axPos val="l"/>
        <c:numFmt formatCode="#,##0\ &quot;€&quot;" sourceLinked="1"/>
        <c:majorTickMark val="none"/>
        <c:minorTickMark val="none"/>
        <c:tickLblPos val="nextTo"/>
        <c:crossAx val="277632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dirty="0" err="1">
                <a:solidFill>
                  <a:schemeClr val="tx1"/>
                </a:solidFill>
              </a:rPr>
              <a:t>Dirban</a:t>
            </a:r>
            <a:r>
              <a:rPr lang="lt-LT" sz="1600" b="1" dirty="0" err="1">
                <a:solidFill>
                  <a:schemeClr val="tx1"/>
                </a:solidFill>
              </a:rPr>
              <a:t>čių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18-</a:t>
            </a:r>
            <a:r>
              <a:rPr lang="lt-LT" sz="1600" b="1" dirty="0" smtClean="0">
                <a:solidFill>
                  <a:schemeClr val="tx1"/>
                </a:solidFill>
              </a:rPr>
              <a:t>30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m. </a:t>
            </a:r>
            <a:r>
              <a:rPr lang="en-US" sz="1600" b="1" dirty="0" err="1">
                <a:solidFill>
                  <a:schemeClr val="tx1"/>
                </a:solidFill>
              </a:rPr>
              <a:t>asmen</a:t>
            </a:r>
            <a:r>
              <a:rPr lang="lt-LT" sz="1600" b="1" dirty="0">
                <a:solidFill>
                  <a:schemeClr val="tx1"/>
                </a:solidFill>
              </a:rPr>
              <a:t>ų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dalis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nuo</a:t>
            </a:r>
            <a:r>
              <a:rPr lang="en-US" sz="1600" b="1" dirty="0">
                <a:solidFill>
                  <a:schemeClr val="tx1"/>
                </a:solidFill>
              </a:rPr>
              <a:t> to am</a:t>
            </a:r>
            <a:r>
              <a:rPr lang="lt-LT" sz="1600" b="1" dirty="0">
                <a:solidFill>
                  <a:schemeClr val="tx1"/>
                </a:solidFill>
              </a:rPr>
              <a:t>ž</a:t>
            </a:r>
            <a:r>
              <a:rPr lang="en-US" sz="1600" b="1" dirty="0" err="1">
                <a:solidFill>
                  <a:schemeClr val="tx1"/>
                </a:solidFill>
              </a:rPr>
              <a:t>iaus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gyventoj</a:t>
            </a:r>
            <a:r>
              <a:rPr lang="lt-LT" sz="1600" b="1" dirty="0">
                <a:solidFill>
                  <a:schemeClr val="tx1"/>
                </a:solidFill>
              </a:rPr>
              <a:t>ų (proc.)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5413616946517362E-2"/>
          <c:y val="0.16366152828796426"/>
          <c:w val="0.89685294268480986"/>
          <c:h val="0.682177118907848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'gyventojų skaičius'!$B$24:$B$36</c:f>
              <c:strCache>
                <c:ptCount val="13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</c:strCache>
            </c:strRef>
          </c:cat>
          <c:val>
            <c:numRef>
              <c:f>'gyventojų skaičius'!$L$24:$L$36</c:f>
              <c:numCache>
                <c:formatCode>0</c:formatCode>
                <c:ptCount val="13"/>
                <c:pt idx="0">
                  <c:v>5.3595527279737807</c:v>
                </c:pt>
                <c:pt idx="1">
                  <c:v>19.324421102888518</c:v>
                </c:pt>
                <c:pt idx="2">
                  <c:v>33.415774626115855</c:v>
                </c:pt>
                <c:pt idx="3">
                  <c:v>43.354174328797349</c:v>
                </c:pt>
                <c:pt idx="4">
                  <c:v>52.524898302707257</c:v>
                </c:pt>
                <c:pt idx="5">
                  <c:v>63.629043551323342</c:v>
                </c:pt>
                <c:pt idx="6">
                  <c:v>69.474119512027016</c:v>
                </c:pt>
                <c:pt idx="7">
                  <c:v>72.99006017986342</c:v>
                </c:pt>
                <c:pt idx="8">
                  <c:v>75.352574614627741</c:v>
                </c:pt>
                <c:pt idx="9">
                  <c:v>76.067291422621381</c:v>
                </c:pt>
                <c:pt idx="10">
                  <c:v>74.444247891974754</c:v>
                </c:pt>
                <c:pt idx="11">
                  <c:v>75.437252311756936</c:v>
                </c:pt>
                <c:pt idx="12">
                  <c:v>77.479013302337592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8E-45D9-AAD0-7530B30E9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9644792"/>
        <c:axId val="279645184"/>
      </c:barChart>
      <c:catAx>
        <c:axId val="279644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lt-LT">
                    <a:solidFill>
                      <a:schemeClr val="tx1"/>
                    </a:solidFill>
                  </a:rPr>
                  <a:t>Amžius (m.)</a:t>
                </a:r>
              </a:p>
            </c:rich>
          </c:tx>
          <c:layout>
            <c:manualLayout>
              <c:xMode val="edge"/>
              <c:yMode val="edge"/>
              <c:x val="0.46834316200127291"/>
              <c:y val="0.9377854748815056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645184"/>
        <c:crosses val="autoZero"/>
        <c:auto val="1"/>
        <c:lblAlgn val="ctr"/>
        <c:lblOffset val="100"/>
        <c:noMultiLvlLbl val="0"/>
      </c:catAx>
      <c:valAx>
        <c:axId val="2796451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lt-LT">
                    <a:solidFill>
                      <a:schemeClr val="tx1"/>
                    </a:solidFill>
                  </a:rPr>
                  <a:t>Dalis (proc.)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644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>
                <a:solidFill>
                  <a:schemeClr val="tx1"/>
                </a:solidFill>
              </a:rPr>
              <a:t>Dirban</a:t>
            </a:r>
            <a:r>
              <a:rPr lang="lt-LT" sz="1600">
                <a:solidFill>
                  <a:schemeClr val="tx1"/>
                </a:solidFill>
              </a:rPr>
              <a:t>čių</a:t>
            </a:r>
            <a:r>
              <a:rPr lang="en-US" sz="1600">
                <a:solidFill>
                  <a:schemeClr val="tx1"/>
                </a:solidFill>
              </a:rPr>
              <a:t> asmen</a:t>
            </a:r>
            <a:r>
              <a:rPr lang="lt-LT" sz="1600">
                <a:solidFill>
                  <a:schemeClr val="tx1"/>
                </a:solidFill>
              </a:rPr>
              <a:t>ų</a:t>
            </a:r>
            <a:r>
              <a:rPr lang="en-US" sz="1600">
                <a:solidFill>
                  <a:schemeClr val="tx1"/>
                </a:solidFill>
              </a:rPr>
              <a:t> dalis nuo to am</a:t>
            </a:r>
            <a:r>
              <a:rPr lang="lt-LT" sz="1600">
                <a:solidFill>
                  <a:schemeClr val="tx1"/>
                </a:solidFill>
              </a:rPr>
              <a:t>ž</a:t>
            </a:r>
            <a:r>
              <a:rPr lang="en-US" sz="1600">
                <a:solidFill>
                  <a:schemeClr val="tx1"/>
                </a:solidFill>
              </a:rPr>
              <a:t>iaus gyventoj</a:t>
            </a:r>
            <a:r>
              <a:rPr lang="lt-LT" sz="1600">
                <a:solidFill>
                  <a:schemeClr val="tx1"/>
                </a:solidFill>
              </a:rPr>
              <a:t>ų (proc.)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0797021247871455"/>
          <c:y val="0.20218113104200411"/>
          <c:w val="0.87169001007436686"/>
          <c:h val="0.6522121014071311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layout>
                <c:manualLayout>
                  <c:x val="-3.2350053046445296E-2"/>
                  <c:y val="-2.7112412208697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DE7-40E5-8D07-C8F60720E96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'gyventojų skaičius'!$B$24:$B$91</c:f>
              <c:strCache>
                <c:ptCount val="68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  <c:pt idx="48">
                  <c:v>66</c:v>
                </c:pt>
                <c:pt idx="49">
                  <c:v>67</c:v>
                </c:pt>
                <c:pt idx="50">
                  <c:v>68</c:v>
                </c:pt>
                <c:pt idx="51">
                  <c:v>69</c:v>
                </c:pt>
                <c:pt idx="52">
                  <c:v>70</c:v>
                </c:pt>
                <c:pt idx="53">
                  <c:v>71</c:v>
                </c:pt>
                <c:pt idx="54">
                  <c:v>72</c:v>
                </c:pt>
                <c:pt idx="55">
                  <c:v>73</c:v>
                </c:pt>
                <c:pt idx="56">
                  <c:v>74</c:v>
                </c:pt>
                <c:pt idx="57">
                  <c:v>75</c:v>
                </c:pt>
                <c:pt idx="58">
                  <c:v>76</c:v>
                </c:pt>
                <c:pt idx="59">
                  <c:v>77</c:v>
                </c:pt>
                <c:pt idx="60">
                  <c:v>78</c:v>
                </c:pt>
                <c:pt idx="61">
                  <c:v>79</c:v>
                </c:pt>
                <c:pt idx="62">
                  <c:v>80</c:v>
                </c:pt>
                <c:pt idx="63">
                  <c:v>81</c:v>
                </c:pt>
                <c:pt idx="64">
                  <c:v>82</c:v>
                </c:pt>
                <c:pt idx="65">
                  <c:v>83</c:v>
                </c:pt>
                <c:pt idx="66">
                  <c:v>84</c:v>
                </c:pt>
                <c:pt idx="67">
                  <c:v>85 ir vyresni</c:v>
                </c:pt>
              </c:strCache>
            </c:strRef>
          </c:cat>
          <c:val>
            <c:numRef>
              <c:f>'gyventojų skaičius'!$L$24:$L$91</c:f>
              <c:numCache>
                <c:formatCode>0</c:formatCode>
                <c:ptCount val="68"/>
                <c:pt idx="0">
                  <c:v>5.3595527279737807</c:v>
                </c:pt>
                <c:pt idx="1">
                  <c:v>19.324421102888518</c:v>
                </c:pt>
                <c:pt idx="2">
                  <c:v>33.415774626115855</c:v>
                </c:pt>
                <c:pt idx="3">
                  <c:v>43.354174328797349</c:v>
                </c:pt>
                <c:pt idx="4">
                  <c:v>52.524898302707257</c:v>
                </c:pt>
                <c:pt idx="5">
                  <c:v>63.629043551323342</c:v>
                </c:pt>
                <c:pt idx="6">
                  <c:v>69.474119512027016</c:v>
                </c:pt>
                <c:pt idx="7">
                  <c:v>72.99006017986342</c:v>
                </c:pt>
                <c:pt idx="8">
                  <c:v>75.352574614627741</c:v>
                </c:pt>
                <c:pt idx="9">
                  <c:v>76.067291422621381</c:v>
                </c:pt>
                <c:pt idx="10">
                  <c:v>74.444247891974754</c:v>
                </c:pt>
                <c:pt idx="11">
                  <c:v>75.437252311756936</c:v>
                </c:pt>
                <c:pt idx="12">
                  <c:v>77.479013302337592</c:v>
                </c:pt>
                <c:pt idx="13">
                  <c:v>79.307645692354313</c:v>
                </c:pt>
                <c:pt idx="14">
                  <c:v>82.749621587765546</c:v>
                </c:pt>
                <c:pt idx="15">
                  <c:v>79.40911779074851</c:v>
                </c:pt>
                <c:pt idx="16">
                  <c:v>79.423827885158545</c:v>
                </c:pt>
                <c:pt idx="17">
                  <c:v>81.237379266720183</c:v>
                </c:pt>
                <c:pt idx="18">
                  <c:v>83.370154649528018</c:v>
                </c:pt>
                <c:pt idx="19">
                  <c:v>83.109454006844061</c:v>
                </c:pt>
                <c:pt idx="20">
                  <c:v>82.641168109574878</c:v>
                </c:pt>
                <c:pt idx="21">
                  <c:v>85.003189040791995</c:v>
                </c:pt>
                <c:pt idx="22">
                  <c:v>80.995058212580616</c:v>
                </c:pt>
                <c:pt idx="23" formatCode="0.0">
                  <c:v>81.195548310943735</c:v>
                </c:pt>
                <c:pt idx="24" formatCode="0.0">
                  <c:v>79.897266966304684</c:v>
                </c:pt>
                <c:pt idx="25" formatCode="0.0">
                  <c:v>79.13764510779437</c:v>
                </c:pt>
                <c:pt idx="26" formatCode="0.0">
                  <c:v>78.500889071262478</c:v>
                </c:pt>
                <c:pt idx="27" formatCode="0.0">
                  <c:v>77.030231179608776</c:v>
                </c:pt>
                <c:pt idx="28" formatCode="0.0">
                  <c:v>77.137762407802668</c:v>
                </c:pt>
                <c:pt idx="29" formatCode="0.0">
                  <c:v>76.301902883641588</c:v>
                </c:pt>
                <c:pt idx="30" formatCode="0.0">
                  <c:v>75.480997311686266</c:v>
                </c:pt>
                <c:pt idx="31" formatCode="0.0">
                  <c:v>73.723780166904746</c:v>
                </c:pt>
                <c:pt idx="32" formatCode="0.0">
                  <c:v>73.810153675957764</c:v>
                </c:pt>
                <c:pt idx="33" formatCode="0.0">
                  <c:v>75.542942350705886</c:v>
                </c:pt>
                <c:pt idx="34" formatCode="0.0">
                  <c:v>75.296819270044452</c:v>
                </c:pt>
                <c:pt idx="35" formatCode="0.0">
                  <c:v>72.612236982449346</c:v>
                </c:pt>
                <c:pt idx="36" formatCode="0.0">
                  <c:v>71.90352975638335</c:v>
                </c:pt>
                <c:pt idx="37" formatCode="0.0">
                  <c:v>71.971536817563631</c:v>
                </c:pt>
                <c:pt idx="38" formatCode="0.0">
                  <c:v>70.304358412466513</c:v>
                </c:pt>
                <c:pt idx="39" formatCode="0.0">
                  <c:v>68.245771945615616</c:v>
                </c:pt>
                <c:pt idx="40" formatCode="0.0">
                  <c:v>67.889630784263545</c:v>
                </c:pt>
                <c:pt idx="41" formatCode="0.0">
                  <c:v>65.894359089379833</c:v>
                </c:pt>
                <c:pt idx="42" formatCode="0.0">
                  <c:v>64.584142604342006</c:v>
                </c:pt>
                <c:pt idx="43" formatCode="0.0">
                  <c:v>65.169959422603611</c:v>
                </c:pt>
                <c:pt idx="44" formatCode="0.0">
                  <c:v>61.549959235437989</c:v>
                </c:pt>
                <c:pt idx="45" formatCode="0.0">
                  <c:v>56.979047707833217</c:v>
                </c:pt>
                <c:pt idx="46" formatCode="0.0">
                  <c:v>50.112478831231201</c:v>
                </c:pt>
                <c:pt idx="47" formatCode="0.0">
                  <c:v>39.645535488582425</c:v>
                </c:pt>
                <c:pt idx="48" formatCode="0.0">
                  <c:v>31.607272727272729</c:v>
                </c:pt>
                <c:pt idx="49" formatCode="0.0">
                  <c:v>27.948717948717949</c:v>
                </c:pt>
                <c:pt idx="50" formatCode="0.0">
                  <c:v>22.668869928843623</c:v>
                </c:pt>
                <c:pt idx="51" formatCode="0.0">
                  <c:v>17.739257488211464</c:v>
                </c:pt>
                <c:pt idx="52" formatCode="0.0">
                  <c:v>14.934823091247672</c:v>
                </c:pt>
                <c:pt idx="53" formatCode="0.0">
                  <c:v>12.326502496986395</c:v>
                </c:pt>
                <c:pt idx="54" formatCode="0.0">
                  <c:v>9.812987371471948</c:v>
                </c:pt>
                <c:pt idx="55" formatCode="0.0">
                  <c:v>8.6944660950896342</c:v>
                </c:pt>
                <c:pt idx="56" formatCode="0.0">
                  <c:v>7.2272166402256293</c:v>
                </c:pt>
                <c:pt idx="57" formatCode="0.0">
                  <c:v>6.2194601261919447</c:v>
                </c:pt>
                <c:pt idx="58" formatCode="0.0">
                  <c:v>4.136593287621797</c:v>
                </c:pt>
                <c:pt idx="59" formatCode="0.0">
                  <c:v>3.3718072031634074</c:v>
                </c:pt>
                <c:pt idx="60" formatCode="0.0">
                  <c:v>2.6823214967544864</c:v>
                </c:pt>
                <c:pt idx="61" formatCode="0.0">
                  <c:v>2.235624886631598</c:v>
                </c:pt>
                <c:pt idx="62" formatCode="0.0">
                  <c:v>1.8649739198897748</c:v>
                </c:pt>
                <c:pt idx="63" formatCode="0.0">
                  <c:v>1.5484877179301508</c:v>
                </c:pt>
                <c:pt idx="64" formatCode="0.0">
                  <c:v>1.1400943114666031</c:v>
                </c:pt>
                <c:pt idx="65" formatCode="0.0">
                  <c:v>1.0325406758448059</c:v>
                </c:pt>
                <c:pt idx="66" formatCode="0.0">
                  <c:v>0.73987000414880377</c:v>
                </c:pt>
                <c:pt idx="67" formatCode="0.0">
                  <c:v>0.11024750565018467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DE7-40E5-8D07-C8F60720E9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9645968"/>
        <c:axId val="279646360"/>
      </c:lineChart>
      <c:catAx>
        <c:axId val="279645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lt-LT" b="0" dirty="0" smtClean="0">
                    <a:solidFill>
                      <a:schemeClr val="tx1"/>
                    </a:solidFill>
                  </a:rPr>
                  <a:t>Amžius (m.)</a:t>
                </a:r>
                <a:endParaRPr lang="lt-LT" b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4576262520862409"/>
              <c:y val="0.939965372966454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646360"/>
        <c:crosses val="autoZero"/>
        <c:auto val="1"/>
        <c:lblAlgn val="ctr"/>
        <c:lblOffset val="100"/>
        <c:noMultiLvlLbl val="0"/>
      </c:catAx>
      <c:valAx>
        <c:axId val="279646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lt-LT" b="0">
                    <a:solidFill>
                      <a:schemeClr val="tx1"/>
                    </a:solidFill>
                  </a:rPr>
                  <a:t>Dalis (proc.)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lt-LT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64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32555848294722661"/>
          <c:y val="0.30336599959939925"/>
          <c:w val="0.36985950102848691"/>
          <c:h val="0.63284416951132016"/>
        </c:manualLayout>
      </c:layout>
      <c:pieChart>
        <c:varyColors val="1"/>
        <c:ser>
          <c:idx val="0"/>
          <c:order val="0"/>
          <c:tx>
            <c:strRef>
              <c:f>'VDP ir apdraustieji_sektorius'!$B$60</c:f>
              <c:strCache>
                <c:ptCount val="1"/>
                <c:pt idx="0">
                  <c:v>Biudžetinis sektorius</c:v>
                </c:pt>
              </c:strCache>
            </c:strRef>
          </c:tx>
          <c:dPt>
            <c:idx val="0"/>
            <c:bubble3D val="0"/>
            <c:spPr>
              <a:solidFill>
                <a:srgbClr val="F1D3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AF5-4C47-ADDA-4E049C1093E3}"/>
              </c:ext>
            </c:extLst>
          </c:dPt>
          <c:dPt>
            <c:idx val="1"/>
            <c:bubble3D val="0"/>
            <c:spPr>
              <a:solidFill>
                <a:srgbClr val="8A206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AF5-4C47-ADDA-4E049C1093E3}"/>
              </c:ext>
            </c:extLst>
          </c:dPt>
          <c:dPt>
            <c:idx val="2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AF5-4C47-ADDA-4E049C1093E3}"/>
              </c:ext>
            </c:extLst>
          </c:dPt>
          <c:dPt>
            <c:idx val="3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AF5-4C47-ADDA-4E049C1093E3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AF5-4C47-ADDA-4E049C1093E3}"/>
              </c:ext>
            </c:extLst>
          </c:dPt>
          <c:dPt>
            <c:idx val="5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AF5-4C47-ADDA-4E049C1093E3}"/>
              </c:ext>
            </c:extLst>
          </c:dPt>
          <c:dLbls>
            <c:dLbl>
              <c:idx val="0"/>
              <c:layout>
                <c:manualLayout>
                  <c:x val="-8.3138687355225789E-3"/>
                  <c:y val="-2.9110788537385157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t-LT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AF5-4C47-ADDA-4E049C1093E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930127702402886E-3"/>
                  <c:y val="-4.519647803432698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t-LT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AF5-4C47-ADDA-4E049C1093E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'VDP ir apdraustieji_sektorius'!$A$61:$A$66</c:f>
              <c:strCache>
                <c:ptCount val="6"/>
                <c:pt idx="0">
                  <c:v>iki 25 m.</c:v>
                </c:pt>
                <c:pt idx="1">
                  <c:v>26-29 m.</c:v>
                </c:pt>
                <c:pt idx="2">
                  <c:v>30-39 m.</c:v>
                </c:pt>
                <c:pt idx="3">
                  <c:v>40-49 m.</c:v>
                </c:pt>
                <c:pt idx="4">
                  <c:v>50-59 m.</c:v>
                </c:pt>
                <c:pt idx="5">
                  <c:v>60 m. ir daugiau</c:v>
                </c:pt>
              </c:strCache>
            </c:strRef>
          </c:cat>
          <c:val>
            <c:numRef>
              <c:f>'VDP ir apdraustieji_sektorius'!$B$61:$B$66</c:f>
              <c:numCache>
                <c:formatCode>General</c:formatCode>
                <c:ptCount val="6"/>
                <c:pt idx="0">
                  <c:v>5113</c:v>
                </c:pt>
                <c:pt idx="1">
                  <c:v>7111</c:v>
                </c:pt>
                <c:pt idx="2">
                  <c:v>32390</c:v>
                </c:pt>
                <c:pt idx="3">
                  <c:v>45108</c:v>
                </c:pt>
                <c:pt idx="4">
                  <c:v>61619</c:v>
                </c:pt>
                <c:pt idx="5">
                  <c:v>45048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AF5-4C47-ADDA-4E049C109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881179207807268"/>
          <c:y val="4.9056281562319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0967082561886228E-2"/>
          <c:y val="0.19783363557261466"/>
          <c:w val="0.57071557196373668"/>
          <c:h val="0.62802185068024163"/>
        </c:manualLayout>
      </c:layout>
      <c:pieChart>
        <c:varyColors val="1"/>
        <c:ser>
          <c:idx val="0"/>
          <c:order val="0"/>
          <c:tx>
            <c:strRef>
              <c:f>'VDP ir apdraustieji_sektorius'!$C$60</c:f>
              <c:strCache>
                <c:ptCount val="1"/>
                <c:pt idx="0">
                  <c:v>Nebiudžetinis sektorius</c:v>
                </c:pt>
              </c:strCache>
            </c:strRef>
          </c:tx>
          <c:dPt>
            <c:idx val="0"/>
            <c:bubble3D val="0"/>
            <c:spPr>
              <a:solidFill>
                <a:srgbClr val="F1D3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6CE-4930-838C-AC379CEC641C}"/>
              </c:ext>
            </c:extLst>
          </c:dPt>
          <c:dPt>
            <c:idx val="1"/>
            <c:bubble3D val="0"/>
            <c:spPr>
              <a:solidFill>
                <a:srgbClr val="8A206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CE-4930-838C-AC379CEC641C}"/>
              </c:ext>
            </c:extLst>
          </c:dPt>
          <c:dPt>
            <c:idx val="2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6CE-4930-838C-AC379CEC641C}"/>
              </c:ext>
            </c:extLst>
          </c:dPt>
          <c:dPt>
            <c:idx val="3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6CE-4930-838C-AC379CEC641C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6CE-4930-838C-AC379CEC641C}"/>
              </c:ext>
            </c:extLst>
          </c:dPt>
          <c:dPt>
            <c:idx val="5"/>
            <c:bubble3D val="0"/>
            <c:spPr>
              <a:solidFill>
                <a:schemeClr val="tx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6CE-4930-838C-AC379CEC64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'VDP ir apdraustieji_sektorius'!$A$61:$A$66</c:f>
              <c:strCache>
                <c:ptCount val="6"/>
                <c:pt idx="0">
                  <c:v>iki 25 m.</c:v>
                </c:pt>
                <c:pt idx="1">
                  <c:v>26-29 m.</c:v>
                </c:pt>
                <c:pt idx="2">
                  <c:v>30-39 m.</c:v>
                </c:pt>
                <c:pt idx="3">
                  <c:v>40-49 m.</c:v>
                </c:pt>
                <c:pt idx="4">
                  <c:v>50-59 m.</c:v>
                </c:pt>
                <c:pt idx="5">
                  <c:v>60 m. ir daugiau</c:v>
                </c:pt>
              </c:strCache>
            </c:strRef>
          </c:cat>
          <c:val>
            <c:numRef>
              <c:f>'VDP ir apdraustieji_sektorius'!$C$61:$C$66</c:f>
              <c:numCache>
                <c:formatCode>General</c:formatCode>
                <c:ptCount val="6"/>
                <c:pt idx="0">
                  <c:v>86949</c:v>
                </c:pt>
                <c:pt idx="1">
                  <c:v>77401</c:v>
                </c:pt>
                <c:pt idx="2">
                  <c:v>236599</c:v>
                </c:pt>
                <c:pt idx="3">
                  <c:v>216310</c:v>
                </c:pt>
                <c:pt idx="4">
                  <c:v>216184</c:v>
                </c:pt>
                <c:pt idx="5">
                  <c:v>132180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6CE-4930-838C-AC379CEC6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dirty="0">
                <a:solidFill>
                  <a:schemeClr val="tx1"/>
                </a:solidFill>
              </a:rPr>
              <a:t>18-25 m. </a:t>
            </a:r>
            <a:r>
              <a:rPr lang="en-US" sz="1800" b="1" dirty="0" err="1">
                <a:solidFill>
                  <a:schemeClr val="tx1"/>
                </a:solidFill>
              </a:rPr>
              <a:t>apdraust</a:t>
            </a:r>
            <a:r>
              <a:rPr lang="lt-LT" sz="1800" b="1" dirty="0" err="1">
                <a:solidFill>
                  <a:schemeClr val="tx1"/>
                </a:solidFill>
              </a:rPr>
              <a:t>ųjų</a:t>
            </a:r>
            <a:r>
              <a:rPr lang="lt-LT" sz="1800" b="1" dirty="0">
                <a:solidFill>
                  <a:schemeClr val="tx1"/>
                </a:solidFill>
              </a:rPr>
              <a:t> pasiskirstymas pagal pagrindines profesijų grupes (proc.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  <a:endParaRPr lang="lt-LT" sz="1800" b="1" dirty="0">
              <a:solidFill>
                <a:schemeClr val="tx1"/>
              </a:solidFill>
            </a:endParaRPr>
          </a:p>
          <a:p>
            <a:pPr>
              <a:defRPr sz="1800" b="1">
                <a:solidFill>
                  <a:schemeClr val="tx1"/>
                </a:solidFill>
              </a:defRPr>
            </a:pPr>
            <a:r>
              <a:rPr lang="lt-LT" sz="1800" b="0" dirty="0">
                <a:solidFill>
                  <a:schemeClr val="tx1"/>
                </a:solidFill>
              </a:rPr>
              <a:t>2022 m. birželis</a:t>
            </a:r>
          </a:p>
        </c:rich>
      </c:tx>
      <c:layout>
        <c:manualLayout>
          <c:xMode val="edge"/>
          <c:yMode val="edge"/>
          <c:x val="5.9821180946753594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8.1386548989813581E-2"/>
          <c:y val="0.17406703763033468"/>
          <c:w val="0.54502976308471296"/>
          <c:h val="0.5869865538714673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profesijos!$A$31</c:f>
              <c:strCache>
                <c:ptCount val="1"/>
                <c:pt idx="0">
                  <c:v>Vadovai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profesijos!$B$19:$K$19</c:f>
              <c:strCache>
                <c:ptCount val="10"/>
                <c:pt idx="0">
                  <c:v>18 m.</c:v>
                </c:pt>
                <c:pt idx="1">
                  <c:v>19 m.</c:v>
                </c:pt>
                <c:pt idx="2">
                  <c:v>20 m.</c:v>
                </c:pt>
                <c:pt idx="3">
                  <c:v>21 m.</c:v>
                </c:pt>
                <c:pt idx="4">
                  <c:v>22 m.</c:v>
                </c:pt>
                <c:pt idx="5">
                  <c:v>23 m.</c:v>
                </c:pt>
                <c:pt idx="6">
                  <c:v>24 m.</c:v>
                </c:pt>
                <c:pt idx="7">
                  <c:v>25 m.</c:v>
                </c:pt>
                <c:pt idx="9">
                  <c:v>Visi apdraustieji</c:v>
                </c:pt>
              </c:strCache>
            </c:strRef>
          </c:cat>
          <c:val>
            <c:numRef>
              <c:f>profesijos!$B$31:$K$31</c:f>
              <c:numCache>
                <c:formatCode>0.0</c:formatCode>
                <c:ptCount val="10"/>
                <c:pt idx="0">
                  <c:v>0.32193775869998464</c:v>
                </c:pt>
                <c:pt idx="1">
                  <c:v>0.47066549912434319</c:v>
                </c:pt>
                <c:pt idx="2">
                  <c:v>0.66875825627476881</c:v>
                </c:pt>
                <c:pt idx="3">
                  <c:v>0.89133836837449809</c:v>
                </c:pt>
                <c:pt idx="4">
                  <c:v>1.3410614842595749</c:v>
                </c:pt>
                <c:pt idx="5">
                  <c:v>1.7468329374505147</c:v>
                </c:pt>
                <c:pt idx="6">
                  <c:v>2.1925158425459088</c:v>
                </c:pt>
                <c:pt idx="7">
                  <c:v>2.6690783959059425</c:v>
                </c:pt>
                <c:pt idx="9">
                  <c:v>10.224984520417369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1F-46B6-BA05-1985F66633B3}"/>
            </c:ext>
          </c:extLst>
        </c:ser>
        <c:ser>
          <c:idx val="1"/>
          <c:order val="1"/>
          <c:tx>
            <c:strRef>
              <c:f>profesijos!$A$32</c:f>
              <c:strCache>
                <c:ptCount val="1"/>
                <c:pt idx="0">
                  <c:v>Specialistai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profesijos!$B$19:$K$19</c:f>
              <c:strCache>
                <c:ptCount val="10"/>
                <c:pt idx="0">
                  <c:v>18 m.</c:v>
                </c:pt>
                <c:pt idx="1">
                  <c:v>19 m.</c:v>
                </c:pt>
                <c:pt idx="2">
                  <c:v>20 m.</c:v>
                </c:pt>
                <c:pt idx="3">
                  <c:v>21 m.</c:v>
                </c:pt>
                <c:pt idx="4">
                  <c:v>22 m.</c:v>
                </c:pt>
                <c:pt idx="5">
                  <c:v>23 m.</c:v>
                </c:pt>
                <c:pt idx="6">
                  <c:v>24 m.</c:v>
                </c:pt>
                <c:pt idx="7">
                  <c:v>25 m.</c:v>
                </c:pt>
                <c:pt idx="9">
                  <c:v>Visi apdraustieji</c:v>
                </c:pt>
              </c:strCache>
            </c:strRef>
          </c:cat>
          <c:val>
            <c:numRef>
              <c:f>profesijos!$B$32:$K$32</c:f>
              <c:numCache>
                <c:formatCode>0.0</c:formatCode>
                <c:ptCount val="10"/>
                <c:pt idx="0">
                  <c:v>2.5448413306760691</c:v>
                </c:pt>
                <c:pt idx="1">
                  <c:v>5.7355516637478106</c:v>
                </c:pt>
                <c:pt idx="2">
                  <c:v>9.6763540290620877</c:v>
                </c:pt>
                <c:pt idx="3">
                  <c:v>14.166156358440499</c:v>
                </c:pt>
                <c:pt idx="4">
                  <c:v>20.411410387544038</c:v>
                </c:pt>
                <c:pt idx="5">
                  <c:v>27.568289786223275</c:v>
                </c:pt>
                <c:pt idx="6">
                  <c:v>31.648087330588837</c:v>
                </c:pt>
                <c:pt idx="7">
                  <c:v>34.548021352627167</c:v>
                </c:pt>
                <c:pt idx="9">
                  <c:v>27.104402765247844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1F-46B6-BA05-1985F66633B3}"/>
            </c:ext>
          </c:extLst>
        </c:ser>
        <c:ser>
          <c:idx val="2"/>
          <c:order val="2"/>
          <c:tx>
            <c:strRef>
              <c:f>profesijos!$A$33</c:f>
              <c:strCache>
                <c:ptCount val="1"/>
                <c:pt idx="0">
                  <c:v>Kvalifikuoti darbininkai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profesijos!$B$19:$K$19</c:f>
              <c:strCache>
                <c:ptCount val="10"/>
                <c:pt idx="0">
                  <c:v>18 m.</c:v>
                </c:pt>
                <c:pt idx="1">
                  <c:v>19 m.</c:v>
                </c:pt>
                <c:pt idx="2">
                  <c:v>20 m.</c:v>
                </c:pt>
                <c:pt idx="3">
                  <c:v>21 m.</c:v>
                </c:pt>
                <c:pt idx="4">
                  <c:v>22 m.</c:v>
                </c:pt>
                <c:pt idx="5">
                  <c:v>23 m.</c:v>
                </c:pt>
                <c:pt idx="6">
                  <c:v>24 m.</c:v>
                </c:pt>
                <c:pt idx="7">
                  <c:v>25 m.</c:v>
                </c:pt>
                <c:pt idx="9">
                  <c:v>Visi apdraustieji</c:v>
                </c:pt>
              </c:strCache>
            </c:strRef>
          </c:cat>
          <c:val>
            <c:numRef>
              <c:f>profesijos!$B$33:$K$33</c:f>
              <c:numCache>
                <c:formatCode>0.0</c:formatCode>
                <c:ptCount val="10"/>
                <c:pt idx="0">
                  <c:v>11.283151923961368</c:v>
                </c:pt>
                <c:pt idx="1">
                  <c:v>14.19658493870403</c:v>
                </c:pt>
                <c:pt idx="2">
                  <c:v>17.032694848084546</c:v>
                </c:pt>
                <c:pt idx="3">
                  <c:v>19.167176974892833</c:v>
                </c:pt>
                <c:pt idx="4">
                  <c:v>20.20684168655529</c:v>
                </c:pt>
                <c:pt idx="5">
                  <c:v>20.175178147268408</c:v>
                </c:pt>
                <c:pt idx="6">
                  <c:v>19.547620148943061</c:v>
                </c:pt>
                <c:pt idx="7">
                  <c:v>19.927648122821726</c:v>
                </c:pt>
                <c:pt idx="9">
                  <c:v>25.736437952946442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31F-46B6-BA05-1985F66633B3}"/>
            </c:ext>
          </c:extLst>
        </c:ser>
        <c:ser>
          <c:idx val="3"/>
          <c:order val="3"/>
          <c:tx>
            <c:strRef>
              <c:f>profesijos!$A$34</c:f>
              <c:strCache>
                <c:ptCount val="1"/>
                <c:pt idx="0">
                  <c:v>Nekvalifikuoti darbininkai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profesijos!$B$19:$K$19</c:f>
              <c:strCache>
                <c:ptCount val="10"/>
                <c:pt idx="0">
                  <c:v>18 m.</c:v>
                </c:pt>
                <c:pt idx="1">
                  <c:v>19 m.</c:v>
                </c:pt>
                <c:pt idx="2">
                  <c:v>20 m.</c:v>
                </c:pt>
                <c:pt idx="3">
                  <c:v>21 m.</c:v>
                </c:pt>
                <c:pt idx="4">
                  <c:v>22 m.</c:v>
                </c:pt>
                <c:pt idx="5">
                  <c:v>23 m.</c:v>
                </c:pt>
                <c:pt idx="6">
                  <c:v>24 m.</c:v>
                </c:pt>
                <c:pt idx="7">
                  <c:v>25 m.</c:v>
                </c:pt>
                <c:pt idx="9">
                  <c:v>Visi apdraustieji</c:v>
                </c:pt>
              </c:strCache>
            </c:strRef>
          </c:cat>
          <c:val>
            <c:numRef>
              <c:f>profesijos!$B$34:$K$34</c:f>
              <c:numCache>
                <c:formatCode>0.0</c:formatCode>
                <c:ptCount val="10"/>
                <c:pt idx="0">
                  <c:v>32.347079564617509</c:v>
                </c:pt>
                <c:pt idx="1">
                  <c:v>28.075744308231172</c:v>
                </c:pt>
                <c:pt idx="2">
                  <c:v>23.827608982826948</c:v>
                </c:pt>
                <c:pt idx="3">
                  <c:v>19.432537252500509</c:v>
                </c:pt>
                <c:pt idx="4">
                  <c:v>15.115354017501989</c:v>
                </c:pt>
                <c:pt idx="5">
                  <c:v>12.796912114014253</c:v>
                </c:pt>
                <c:pt idx="6">
                  <c:v>10.675794440075858</c:v>
                </c:pt>
                <c:pt idx="7">
                  <c:v>9.8954427140777348</c:v>
                </c:pt>
                <c:pt idx="9">
                  <c:v>11.960229323908717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31F-46B6-BA05-1985F66633B3}"/>
            </c:ext>
          </c:extLst>
        </c:ser>
        <c:ser>
          <c:idx val="4"/>
          <c:order val="4"/>
          <c:tx>
            <c:strRef>
              <c:f>profesijos!$A$35</c:f>
              <c:strCache>
                <c:ptCount val="1"/>
                <c:pt idx="0">
                  <c:v>Tarnautojai, pardavėjai, paslaugų sektoriaus darbuotojai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profesijos!$B$19:$K$19</c:f>
              <c:strCache>
                <c:ptCount val="10"/>
                <c:pt idx="0">
                  <c:v>18 m.</c:v>
                </c:pt>
                <c:pt idx="1">
                  <c:v>19 m.</c:v>
                </c:pt>
                <c:pt idx="2">
                  <c:v>20 m.</c:v>
                </c:pt>
                <c:pt idx="3">
                  <c:v>21 m.</c:v>
                </c:pt>
                <c:pt idx="4">
                  <c:v>22 m.</c:v>
                </c:pt>
                <c:pt idx="5">
                  <c:v>23 m.</c:v>
                </c:pt>
                <c:pt idx="6">
                  <c:v>24 m.</c:v>
                </c:pt>
                <c:pt idx="7">
                  <c:v>25 m.</c:v>
                </c:pt>
                <c:pt idx="9">
                  <c:v>Visi apdraustieji</c:v>
                </c:pt>
              </c:strCache>
            </c:strRef>
          </c:cat>
          <c:val>
            <c:numRef>
              <c:f>profesijos!$B$35:$K$35</c:f>
              <c:numCache>
                <c:formatCode>0.0</c:formatCode>
                <c:ptCount val="10"/>
                <c:pt idx="0">
                  <c:v>56.04783075272114</c:v>
                </c:pt>
                <c:pt idx="1">
                  <c:v>57.257005253940456</c:v>
                </c:pt>
                <c:pt idx="2">
                  <c:v>58.470937912813746</c:v>
                </c:pt>
                <c:pt idx="3">
                  <c:v>60.50894740423216</c:v>
                </c:pt>
                <c:pt idx="4">
                  <c:v>63.336742811683138</c:v>
                </c:pt>
                <c:pt idx="5">
                  <c:v>65.281076801266821</c:v>
                </c:pt>
                <c:pt idx="6">
                  <c:v>67.584069568435183</c:v>
                </c:pt>
                <c:pt idx="7">
                  <c:v>67.507830767194605</c:v>
                </c:pt>
                <c:pt idx="9">
                  <c:v>52.078348202727469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1F-46B6-BA05-1985F6663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0302720"/>
        <c:axId val="280303112"/>
      </c:barChart>
      <c:catAx>
        <c:axId val="28030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303112"/>
        <c:crosses val="autoZero"/>
        <c:auto val="1"/>
        <c:lblAlgn val="ctr"/>
        <c:lblOffset val="100"/>
        <c:noMultiLvlLbl val="0"/>
      </c:catAx>
      <c:valAx>
        <c:axId val="28030311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30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48324869939234"/>
          <c:y val="0.2599867624486556"/>
          <c:w val="0.33730250274558199"/>
          <c:h val="0.464334130696937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 dirty="0">
                <a:solidFill>
                  <a:schemeClr val="tx1"/>
                </a:solidFill>
              </a:rPr>
              <a:t>A</a:t>
            </a:r>
            <a:r>
              <a:rPr lang="en-US" sz="1600" b="1" dirty="0" err="1">
                <a:solidFill>
                  <a:schemeClr val="tx1"/>
                </a:solidFill>
              </a:rPr>
              <a:t>pdraust</a:t>
            </a:r>
            <a:r>
              <a:rPr lang="lt-LT" sz="1600" b="1" dirty="0" err="1">
                <a:solidFill>
                  <a:schemeClr val="tx1"/>
                </a:solidFill>
              </a:rPr>
              <a:t>ųjų</a:t>
            </a:r>
            <a:r>
              <a:rPr lang="lt-LT" sz="1600" b="1" dirty="0">
                <a:solidFill>
                  <a:schemeClr val="tx1"/>
                </a:solidFill>
              </a:rPr>
              <a:t> pasiskirstymas pagal amžių </a:t>
            </a:r>
            <a:r>
              <a:rPr lang="en-US" sz="1600" b="1" dirty="0" err="1">
                <a:solidFill>
                  <a:schemeClr val="tx1"/>
                </a:solidFill>
              </a:rPr>
              <a:t>ekonomin</a:t>
            </a:r>
            <a:r>
              <a:rPr lang="lt-LT" sz="1600" b="1" dirty="0">
                <a:solidFill>
                  <a:schemeClr val="tx1"/>
                </a:solidFill>
              </a:rPr>
              <a:t>ė</a:t>
            </a:r>
            <a:r>
              <a:rPr lang="en-US" sz="1600" b="1" dirty="0">
                <a:solidFill>
                  <a:schemeClr val="tx1"/>
                </a:solidFill>
              </a:rPr>
              <a:t>s</a:t>
            </a:r>
            <a:r>
              <a:rPr lang="lt-LT" sz="1600" b="1" dirty="0">
                <a:solidFill>
                  <a:schemeClr val="tx1"/>
                </a:solidFill>
              </a:rPr>
              <a:t>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veikl</a:t>
            </a:r>
            <a:r>
              <a:rPr lang="lt-LT" sz="1600" b="1" dirty="0" err="1">
                <a:solidFill>
                  <a:schemeClr val="tx1"/>
                </a:solidFill>
              </a:rPr>
              <a:t>ose</a:t>
            </a:r>
            <a:r>
              <a:rPr lang="lt-LT" sz="1600" b="1" dirty="0">
                <a:solidFill>
                  <a:schemeClr val="tx1"/>
                </a:solidFill>
              </a:rPr>
              <a:t> (proc.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  <a:endParaRPr lang="lt-LT" sz="1600" b="1" dirty="0">
              <a:solidFill>
                <a:schemeClr val="tx1"/>
              </a:solidFill>
            </a:endParaRPr>
          </a:p>
          <a:p>
            <a:pPr>
              <a:defRPr sz="1600">
                <a:solidFill>
                  <a:schemeClr val="tx1"/>
                </a:solidFill>
              </a:defRPr>
            </a:pPr>
            <a:r>
              <a:rPr lang="lt-LT" sz="1600" dirty="0">
                <a:solidFill>
                  <a:schemeClr val="tx1"/>
                </a:solidFill>
              </a:rPr>
              <a:t>2022 m. birželis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'kiti rėžiai amžiaus'!$G$36</c:f>
              <c:strCache>
                <c:ptCount val="1"/>
                <c:pt idx="0">
                  <c:v>iki 25 m.</c:v>
                </c:pt>
              </c:strCache>
            </c:strRef>
          </c:tx>
          <c:spPr>
            <a:solidFill>
              <a:srgbClr val="F1D3E9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1D3E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'kiti rėžiai amžiaus'!$B$37:$B$52</c:f>
              <c:strCache>
                <c:ptCount val="16"/>
                <c:pt idx="0">
                  <c:v>Visi apdraustieji</c:v>
                </c:pt>
                <c:pt idx="2">
                  <c:v>Viešasis valdymas</c:v>
                </c:pt>
                <c:pt idx="3">
                  <c:v>Švietimas</c:v>
                </c:pt>
                <c:pt idx="4">
                  <c:v>Žemės ūkis</c:v>
                </c:pt>
                <c:pt idx="5">
                  <c:v>Žmonių sveikatos priežiūra ir socialinis darbas</c:v>
                </c:pt>
                <c:pt idx="6">
                  <c:v>Transportas</c:v>
                </c:pt>
                <c:pt idx="7">
                  <c:v>Statyba</c:v>
                </c:pt>
                <c:pt idx="8">
                  <c:v>Apdirbamoji gamyba</c:v>
                </c:pt>
                <c:pt idx="9">
                  <c:v>Meninė, pramoginė veikla</c:v>
                </c:pt>
                <c:pt idx="10">
                  <c:v>Prekyba</c:v>
                </c:pt>
                <c:pt idx="11">
                  <c:v>Profesinė, mokslinė ir techninė veikla</c:v>
                </c:pt>
                <c:pt idx="12">
                  <c:v>Administracinė ir aptarnavimo veikla</c:v>
                </c:pt>
                <c:pt idx="13">
                  <c:v>Finansinė ir draudimo veikla</c:v>
                </c:pt>
                <c:pt idx="14">
                  <c:v>Informacija ir ryšiai</c:v>
                </c:pt>
                <c:pt idx="15">
                  <c:v>Apgyvendinimo ir maitinimo paslaugos</c:v>
                </c:pt>
              </c:strCache>
            </c:strRef>
          </c:cat>
          <c:val>
            <c:numRef>
              <c:f>'kiti rėžiai amžiaus'!$G$37:$G$52</c:f>
              <c:numCache>
                <c:formatCode>General</c:formatCode>
                <c:ptCount val="16"/>
                <c:pt idx="0" formatCode="0%">
                  <c:v>9.7383748970491124E-2</c:v>
                </c:pt>
                <c:pt idx="2" formatCode="0%">
                  <c:v>3.2191658213497225E-2</c:v>
                </c:pt>
                <c:pt idx="3" formatCode="0%">
                  <c:v>3.4231778798132391E-2</c:v>
                </c:pt>
                <c:pt idx="4" formatCode="0%">
                  <c:v>5.2572706935123045E-2</c:v>
                </c:pt>
                <c:pt idx="5" formatCode="0%">
                  <c:v>5.2913352586182086E-2</c:v>
                </c:pt>
                <c:pt idx="6" formatCode="0%">
                  <c:v>6.0763331671640365E-2</c:v>
                </c:pt>
                <c:pt idx="7" formatCode="0%">
                  <c:v>8.0802972063340264E-2</c:v>
                </c:pt>
                <c:pt idx="8" formatCode="0%">
                  <c:v>8.2852300896136197E-2</c:v>
                </c:pt>
                <c:pt idx="9" formatCode="0%">
                  <c:v>0.10956778721832287</c:v>
                </c:pt>
                <c:pt idx="10" formatCode="0%">
                  <c:v>0.11852112102762294</c:v>
                </c:pt>
                <c:pt idx="11" formatCode="0%">
                  <c:v>9.9395270325636276E-2</c:v>
                </c:pt>
                <c:pt idx="12" formatCode="0%">
                  <c:v>0.14649752142031328</c:v>
                </c:pt>
                <c:pt idx="13" formatCode="0%">
                  <c:v>0.11073174516955071</c:v>
                </c:pt>
                <c:pt idx="14" formatCode="0%">
                  <c:v>0.16485019103157048</c:v>
                </c:pt>
                <c:pt idx="15" formatCode="0%">
                  <c:v>0.32112907254755024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49-4AEA-87B0-A25B86A5F1D6}"/>
            </c:ext>
          </c:extLst>
        </c:ser>
        <c:ser>
          <c:idx val="1"/>
          <c:order val="1"/>
          <c:tx>
            <c:strRef>
              <c:f>'kiti rėžiai amžiaus'!$H$36</c:f>
              <c:strCache>
                <c:ptCount val="1"/>
                <c:pt idx="0">
                  <c:v>26–29 m.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8A206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'kiti rėžiai amžiaus'!$B$37:$B$52</c:f>
              <c:strCache>
                <c:ptCount val="16"/>
                <c:pt idx="0">
                  <c:v>Visi apdraustieji</c:v>
                </c:pt>
                <c:pt idx="2">
                  <c:v>Viešasis valdymas</c:v>
                </c:pt>
                <c:pt idx="3">
                  <c:v>Švietimas</c:v>
                </c:pt>
                <c:pt idx="4">
                  <c:v>Žemės ūkis</c:v>
                </c:pt>
                <c:pt idx="5">
                  <c:v>Žmonių sveikatos priežiūra ir socialinis darbas</c:v>
                </c:pt>
                <c:pt idx="6">
                  <c:v>Transportas</c:v>
                </c:pt>
                <c:pt idx="7">
                  <c:v>Statyba</c:v>
                </c:pt>
                <c:pt idx="8">
                  <c:v>Apdirbamoji gamyba</c:v>
                </c:pt>
                <c:pt idx="9">
                  <c:v>Meninė, pramoginė veikla</c:v>
                </c:pt>
                <c:pt idx="10">
                  <c:v>Prekyba</c:v>
                </c:pt>
                <c:pt idx="11">
                  <c:v>Profesinė, mokslinė ir techninė veikla</c:v>
                </c:pt>
                <c:pt idx="12">
                  <c:v>Administracinė ir aptarnavimo veikla</c:v>
                </c:pt>
                <c:pt idx="13">
                  <c:v>Finansinė ir draudimo veikla</c:v>
                </c:pt>
                <c:pt idx="14">
                  <c:v>Informacija ir ryšiai</c:v>
                </c:pt>
                <c:pt idx="15">
                  <c:v>Apgyvendinimo ir maitinimo paslaugos</c:v>
                </c:pt>
              </c:strCache>
            </c:strRef>
          </c:cat>
          <c:val>
            <c:numRef>
              <c:f>'kiti rėžiai amžiaus'!$H$37:$H$52</c:f>
              <c:numCache>
                <c:formatCode>General</c:formatCode>
                <c:ptCount val="16"/>
                <c:pt idx="0" formatCode="0%">
                  <c:v>7.6494550095345504E-2</c:v>
                </c:pt>
                <c:pt idx="2" formatCode="0%">
                  <c:v>5.4552777612029354E-2</c:v>
                </c:pt>
                <c:pt idx="3" formatCode="0%">
                  <c:v>3.9938365763575408E-2</c:v>
                </c:pt>
                <c:pt idx="4" formatCode="0%">
                  <c:v>5.636784915308405E-2</c:v>
                </c:pt>
                <c:pt idx="5" formatCode="0%">
                  <c:v>6.7707983535935989E-2</c:v>
                </c:pt>
                <c:pt idx="6" formatCode="0%">
                  <c:v>7.6039525529749991E-2</c:v>
                </c:pt>
                <c:pt idx="7" formatCode="0%">
                  <c:v>7.1377338017030514E-2</c:v>
                </c:pt>
                <c:pt idx="8" formatCode="0%">
                  <c:v>7.7145259452559678E-2</c:v>
                </c:pt>
                <c:pt idx="9" formatCode="0%">
                  <c:v>6.6420391577391949E-2</c:v>
                </c:pt>
                <c:pt idx="10" formatCode="0%">
                  <c:v>7.9436829724970334E-2</c:v>
                </c:pt>
                <c:pt idx="11" formatCode="0%">
                  <c:v>0.10904800144217375</c:v>
                </c:pt>
                <c:pt idx="12" formatCode="0%">
                  <c:v>7.6036173009613406E-2</c:v>
                </c:pt>
                <c:pt idx="13" formatCode="0%">
                  <c:v>0.14227516101497634</c:v>
                </c:pt>
                <c:pt idx="14" formatCode="0%">
                  <c:v>0.17369796903277698</c:v>
                </c:pt>
                <c:pt idx="15" formatCode="0%">
                  <c:v>8.3948899118581166E-2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49-4AEA-87B0-A25B86A5F1D6}"/>
            </c:ext>
          </c:extLst>
        </c:ser>
        <c:ser>
          <c:idx val="2"/>
          <c:order val="2"/>
          <c:tx>
            <c:strRef>
              <c:f>'kiti rėžiai amžiaus'!$I$36</c:f>
              <c:strCache>
                <c:ptCount val="1"/>
                <c:pt idx="0">
                  <c:v>30–55 m.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'kiti rėžiai amžiaus'!$B$37:$B$52</c:f>
              <c:strCache>
                <c:ptCount val="16"/>
                <c:pt idx="0">
                  <c:v>Visi apdraustieji</c:v>
                </c:pt>
                <c:pt idx="2">
                  <c:v>Viešasis valdymas</c:v>
                </c:pt>
                <c:pt idx="3">
                  <c:v>Švietimas</c:v>
                </c:pt>
                <c:pt idx="4">
                  <c:v>Žemės ūkis</c:v>
                </c:pt>
                <c:pt idx="5">
                  <c:v>Žmonių sveikatos priežiūra ir socialinis darbas</c:v>
                </c:pt>
                <c:pt idx="6">
                  <c:v>Transportas</c:v>
                </c:pt>
                <c:pt idx="7">
                  <c:v>Statyba</c:v>
                </c:pt>
                <c:pt idx="8">
                  <c:v>Apdirbamoji gamyba</c:v>
                </c:pt>
                <c:pt idx="9">
                  <c:v>Meninė, pramoginė veikla</c:v>
                </c:pt>
                <c:pt idx="10">
                  <c:v>Prekyba</c:v>
                </c:pt>
                <c:pt idx="11">
                  <c:v>Profesinė, mokslinė ir techninė veikla</c:v>
                </c:pt>
                <c:pt idx="12">
                  <c:v>Administracinė ir aptarnavimo veikla</c:v>
                </c:pt>
                <c:pt idx="13">
                  <c:v>Finansinė ir draudimo veikla</c:v>
                </c:pt>
                <c:pt idx="14">
                  <c:v>Informacija ir ryšiai</c:v>
                </c:pt>
                <c:pt idx="15">
                  <c:v>Apgyvendinimo ir maitinimo paslaugos</c:v>
                </c:pt>
              </c:strCache>
            </c:strRef>
          </c:cat>
          <c:val>
            <c:numRef>
              <c:f>'kiti rėžiai amžiaus'!$I$37:$I$52</c:f>
              <c:numCache>
                <c:formatCode>General</c:formatCode>
                <c:ptCount val="16"/>
                <c:pt idx="0" formatCode="0%">
                  <c:v>0.59682206376648139</c:v>
                </c:pt>
                <c:pt idx="2" formatCode="0%">
                  <c:v>0.66711915985440662</c:v>
                </c:pt>
                <c:pt idx="3" formatCode="0%">
                  <c:v>0.54895508288875638</c:v>
                </c:pt>
                <c:pt idx="4" formatCode="0%">
                  <c:v>0.60598434004474278</c:v>
                </c:pt>
                <c:pt idx="5" formatCode="0%">
                  <c:v>0.52949811469197039</c:v>
                </c:pt>
                <c:pt idx="6" formatCode="0%">
                  <c:v>0.68928617767367539</c:v>
                </c:pt>
                <c:pt idx="7" formatCode="0%">
                  <c:v>0.65139867213506708</c:v>
                </c:pt>
                <c:pt idx="8" formatCode="0%">
                  <c:v>0.62867200195172102</c:v>
                </c:pt>
                <c:pt idx="9" formatCode="0%">
                  <c:v>0.51913557443664571</c:v>
                </c:pt>
                <c:pt idx="10" formatCode="0%">
                  <c:v>0.62058416490640256</c:v>
                </c:pt>
                <c:pt idx="11" formatCode="0%">
                  <c:v>0.62747668758911157</c:v>
                </c:pt>
                <c:pt idx="12" formatCode="0%">
                  <c:v>0.52637747264059798</c:v>
                </c:pt>
                <c:pt idx="13" formatCode="0%">
                  <c:v>0.6459610460153643</c:v>
                </c:pt>
                <c:pt idx="14" formatCode="0%">
                  <c:v>0.59052885582143577</c:v>
                </c:pt>
                <c:pt idx="15" formatCode="0%">
                  <c:v>0.44643685544017414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49-4AEA-87B0-A25B86A5F1D6}"/>
            </c:ext>
          </c:extLst>
        </c:ser>
        <c:ser>
          <c:idx val="3"/>
          <c:order val="3"/>
          <c:tx>
            <c:strRef>
              <c:f>'kiti rėžiai amžiaus'!$J$36</c:f>
              <c:strCache>
                <c:ptCount val="1"/>
                <c:pt idx="0">
                  <c:v> virš 55 m.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'kiti rėžiai amžiaus'!$B$37:$B$52</c:f>
              <c:strCache>
                <c:ptCount val="16"/>
                <c:pt idx="0">
                  <c:v>Visi apdraustieji</c:v>
                </c:pt>
                <c:pt idx="2">
                  <c:v>Viešasis valdymas</c:v>
                </c:pt>
                <c:pt idx="3">
                  <c:v>Švietimas</c:v>
                </c:pt>
                <c:pt idx="4">
                  <c:v>Žemės ūkis</c:v>
                </c:pt>
                <c:pt idx="5">
                  <c:v>Žmonių sveikatos priežiūra ir socialinis darbas</c:v>
                </c:pt>
                <c:pt idx="6">
                  <c:v>Transportas</c:v>
                </c:pt>
                <c:pt idx="7">
                  <c:v>Statyba</c:v>
                </c:pt>
                <c:pt idx="8">
                  <c:v>Apdirbamoji gamyba</c:v>
                </c:pt>
                <c:pt idx="9">
                  <c:v>Meninė, pramoginė veikla</c:v>
                </c:pt>
                <c:pt idx="10">
                  <c:v>Prekyba</c:v>
                </c:pt>
                <c:pt idx="11">
                  <c:v>Profesinė, mokslinė ir techninė veikla</c:v>
                </c:pt>
                <c:pt idx="12">
                  <c:v>Administracinė ir aptarnavimo veikla</c:v>
                </c:pt>
                <c:pt idx="13">
                  <c:v>Finansinė ir draudimo veikla</c:v>
                </c:pt>
                <c:pt idx="14">
                  <c:v>Informacija ir ryšiai</c:v>
                </c:pt>
                <c:pt idx="15">
                  <c:v>Apgyvendinimo ir maitinimo paslaugos</c:v>
                </c:pt>
              </c:strCache>
            </c:strRef>
          </c:cat>
          <c:val>
            <c:numRef>
              <c:f>'kiti rėžiai amžiaus'!$J$37:$J$52</c:f>
              <c:numCache>
                <c:formatCode>General</c:formatCode>
                <c:ptCount val="16"/>
                <c:pt idx="0" formatCode="0%">
                  <c:v>0.22929963716768195</c:v>
                </c:pt>
                <c:pt idx="2" formatCode="0%">
                  <c:v>0.24613640432006684</c:v>
                </c:pt>
                <c:pt idx="3" formatCode="0%">
                  <c:v>0.37687477254953583</c:v>
                </c:pt>
                <c:pt idx="4" formatCode="0%">
                  <c:v>0.28507510386705015</c:v>
                </c:pt>
                <c:pt idx="5" formatCode="0%">
                  <c:v>0.34988054918591149</c:v>
                </c:pt>
                <c:pt idx="6" formatCode="0%">
                  <c:v>0.17391096512493429</c:v>
                </c:pt>
                <c:pt idx="7" formatCode="0%">
                  <c:v>0.1964210177845622</c:v>
                </c:pt>
                <c:pt idx="8" formatCode="0%">
                  <c:v>0.21133043769958307</c:v>
                </c:pt>
                <c:pt idx="9" formatCode="0%">
                  <c:v>0.30487624676763947</c:v>
                </c:pt>
                <c:pt idx="10" formatCode="0%">
                  <c:v>0.18145788434100424</c:v>
                </c:pt>
                <c:pt idx="11" formatCode="0%">
                  <c:v>0.16408004064307838</c:v>
                </c:pt>
                <c:pt idx="12" formatCode="0%">
                  <c:v>0.25108883292947531</c:v>
                </c:pt>
                <c:pt idx="13" formatCode="0%">
                  <c:v>0.10103204780010863</c:v>
                </c:pt>
                <c:pt idx="14" formatCode="0%">
                  <c:v>7.0922984114216769E-2</c:v>
                </c:pt>
                <c:pt idx="15" formatCode="0%">
                  <c:v>0.14848517289369448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49-4AEA-87B0-A25B86A5F1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0303896"/>
        <c:axId val="280304288"/>
      </c:barChart>
      <c:catAx>
        <c:axId val="280303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304288"/>
        <c:crosses val="autoZero"/>
        <c:auto val="1"/>
        <c:lblAlgn val="ctr"/>
        <c:lblOffset val="100"/>
        <c:noMultiLvlLbl val="0"/>
      </c:catAx>
      <c:valAx>
        <c:axId val="2803042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303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 dirty="0" err="1">
                <a:solidFill>
                  <a:schemeClr val="tx1"/>
                </a:solidFill>
              </a:rPr>
              <a:t>Jaunimo</a:t>
            </a:r>
            <a:r>
              <a:rPr lang="en-US" sz="1600" b="1" dirty="0">
                <a:solidFill>
                  <a:schemeClr val="tx1"/>
                </a:solidFill>
              </a:rPr>
              <a:t>, </a:t>
            </a:r>
            <a:r>
              <a:rPr lang="en-US" sz="1600" b="1" dirty="0" err="1">
                <a:solidFill>
                  <a:schemeClr val="tx1"/>
                </a:solidFill>
              </a:rPr>
              <a:t>dirbusio</a:t>
            </a:r>
            <a:r>
              <a:rPr lang="en-US" sz="1600" b="1" dirty="0">
                <a:solidFill>
                  <a:schemeClr val="tx1"/>
                </a:solidFill>
              </a:rPr>
              <a:t> vis</a:t>
            </a:r>
            <a:r>
              <a:rPr lang="lt-LT" sz="1600" b="1" dirty="0">
                <a:solidFill>
                  <a:schemeClr val="tx1"/>
                </a:solidFill>
              </a:rPr>
              <a:t>ą</a:t>
            </a:r>
            <a:r>
              <a:rPr lang="en-US" sz="1600" b="1" dirty="0">
                <a:solidFill>
                  <a:schemeClr val="tx1"/>
                </a:solidFill>
              </a:rPr>
              <a:t> m</a:t>
            </a:r>
            <a:r>
              <a:rPr lang="lt-LT" sz="1600" b="1" dirty="0">
                <a:solidFill>
                  <a:schemeClr val="tx1"/>
                </a:solidFill>
              </a:rPr>
              <a:t>ė</a:t>
            </a:r>
            <a:r>
              <a:rPr lang="en-US" sz="1600" b="1" dirty="0" err="1">
                <a:solidFill>
                  <a:schemeClr val="tx1"/>
                </a:solidFill>
              </a:rPr>
              <a:t>nes</a:t>
            </a:r>
            <a:r>
              <a:rPr lang="lt-LT" sz="1600" b="1" dirty="0">
                <a:solidFill>
                  <a:schemeClr val="tx1"/>
                </a:solidFill>
              </a:rPr>
              <a:t>į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pasiskirstymas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pagal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darbo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pajamas</a:t>
            </a:r>
            <a:endParaRPr lang="lt-LT" sz="16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4342642035645928"/>
          <c:y val="0.17894398987912699"/>
          <c:w val="0.83784220459032654"/>
          <c:h val="0.791844580444508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'VDP pagal rėžius birželis'!$O$5</c:f>
              <c:strCache>
                <c:ptCount val="1"/>
                <c:pt idx="0">
                  <c:v>26–30 m.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cat>
            <c:strRef>
              <c:f>'VDP pagal rėžius birželis'!$A$6:$A$46</c:f>
              <c:strCache>
                <c:ptCount val="41"/>
                <c:pt idx="0">
                  <c:v>iki 100 </c:v>
                </c:pt>
                <c:pt idx="1">
                  <c:v>100 - 199</c:v>
                </c:pt>
                <c:pt idx="2">
                  <c:v>200 - 299</c:v>
                </c:pt>
                <c:pt idx="3">
                  <c:v>300 - 399</c:v>
                </c:pt>
                <c:pt idx="4">
                  <c:v> 400 - 499</c:v>
                </c:pt>
                <c:pt idx="5">
                  <c:v>500 - 599</c:v>
                </c:pt>
                <c:pt idx="6">
                  <c:v>600 - 699</c:v>
                </c:pt>
                <c:pt idx="7">
                  <c:v> 700 - 799</c:v>
                </c:pt>
                <c:pt idx="8">
                  <c:v>800 - 899</c:v>
                </c:pt>
                <c:pt idx="9">
                  <c:v>900 - 999</c:v>
                </c:pt>
                <c:pt idx="10">
                  <c:v>1000 - 1099</c:v>
                </c:pt>
                <c:pt idx="11">
                  <c:v>1100 - 1199</c:v>
                </c:pt>
                <c:pt idx="12">
                  <c:v>1200 - 1299</c:v>
                </c:pt>
                <c:pt idx="13">
                  <c:v> 1300 - 1399</c:v>
                </c:pt>
                <c:pt idx="14">
                  <c:v>1400 - 1499</c:v>
                </c:pt>
                <c:pt idx="15">
                  <c:v>1500 - 1599</c:v>
                </c:pt>
                <c:pt idx="16">
                  <c:v>1600 - 1699</c:v>
                </c:pt>
                <c:pt idx="17">
                  <c:v>1700 - 1799</c:v>
                </c:pt>
                <c:pt idx="18">
                  <c:v>1800 - 1899</c:v>
                </c:pt>
                <c:pt idx="19">
                  <c:v> 1900 - 1999</c:v>
                </c:pt>
                <c:pt idx="20">
                  <c:v> 2000 - 2099</c:v>
                </c:pt>
                <c:pt idx="21">
                  <c:v>2100 - 2199</c:v>
                </c:pt>
                <c:pt idx="22">
                  <c:v>2200 - 2299</c:v>
                </c:pt>
                <c:pt idx="23">
                  <c:v>2300 - 2399</c:v>
                </c:pt>
                <c:pt idx="24">
                  <c:v>2400 - 2499</c:v>
                </c:pt>
                <c:pt idx="25">
                  <c:v>2500 - 2599</c:v>
                </c:pt>
                <c:pt idx="26">
                  <c:v>2600 - 2699</c:v>
                </c:pt>
                <c:pt idx="27">
                  <c:v>2700 - 2799</c:v>
                </c:pt>
                <c:pt idx="28">
                  <c:v>2800 - 2899</c:v>
                </c:pt>
                <c:pt idx="29">
                  <c:v>2900 - 2999</c:v>
                </c:pt>
                <c:pt idx="30">
                  <c:v>3000 - 3099</c:v>
                </c:pt>
                <c:pt idx="31">
                  <c:v>3100 - 3199</c:v>
                </c:pt>
                <c:pt idx="32">
                  <c:v>3200 - 3299</c:v>
                </c:pt>
                <c:pt idx="33">
                  <c:v>3300 - 3399</c:v>
                </c:pt>
                <c:pt idx="34">
                  <c:v>3400 - 3499</c:v>
                </c:pt>
                <c:pt idx="35">
                  <c:v>3500 - 3599</c:v>
                </c:pt>
                <c:pt idx="36">
                  <c:v>3600 - 3699</c:v>
                </c:pt>
                <c:pt idx="37">
                  <c:v>3700 - 3799</c:v>
                </c:pt>
                <c:pt idx="38">
                  <c:v>3800 - 3899</c:v>
                </c:pt>
                <c:pt idx="39">
                  <c:v> 3900 - 3999</c:v>
                </c:pt>
                <c:pt idx="40">
                  <c:v> virš 4000</c:v>
                </c:pt>
              </c:strCache>
            </c:strRef>
          </c:cat>
          <c:val>
            <c:numRef>
              <c:f>'VDP pagal rėžius birželis'!$O$6:$O$46</c:f>
              <c:numCache>
                <c:formatCode>0.0</c:formatCode>
                <c:ptCount val="41"/>
                <c:pt idx="0">
                  <c:v>0.442</c:v>
                </c:pt>
                <c:pt idx="1">
                  <c:v>0.40500000000000003</c:v>
                </c:pt>
                <c:pt idx="2">
                  <c:v>0.42099999999999999</c:v>
                </c:pt>
                <c:pt idx="3">
                  <c:v>0.67400000000000004</c:v>
                </c:pt>
                <c:pt idx="4">
                  <c:v>0.70099999999999996</c:v>
                </c:pt>
                <c:pt idx="5">
                  <c:v>0.873</c:v>
                </c:pt>
                <c:pt idx="6">
                  <c:v>1.0669999999999999</c:v>
                </c:pt>
                <c:pt idx="7">
                  <c:v>7.65</c:v>
                </c:pt>
                <c:pt idx="8">
                  <c:v>3.907</c:v>
                </c:pt>
                <c:pt idx="9">
                  <c:v>3.6309999999999998</c:v>
                </c:pt>
                <c:pt idx="10">
                  <c:v>4.1900000000000004</c:v>
                </c:pt>
                <c:pt idx="11">
                  <c:v>4.0880000000000001</c:v>
                </c:pt>
                <c:pt idx="12">
                  <c:v>7.7969999999999997</c:v>
                </c:pt>
                <c:pt idx="13">
                  <c:v>5.1440000000000001</c:v>
                </c:pt>
                <c:pt idx="14">
                  <c:v>5.0629999999999997</c:v>
                </c:pt>
                <c:pt idx="15">
                  <c:v>5.3070000000000004</c:v>
                </c:pt>
                <c:pt idx="16">
                  <c:v>4.976</c:v>
                </c:pt>
                <c:pt idx="17">
                  <c:v>4.4880000000000004</c:v>
                </c:pt>
                <c:pt idx="18">
                  <c:v>4.1059999999999999</c:v>
                </c:pt>
                <c:pt idx="19">
                  <c:v>4.181</c:v>
                </c:pt>
                <c:pt idx="20">
                  <c:v>3.7269999999999999</c:v>
                </c:pt>
                <c:pt idx="21">
                  <c:v>3.4079999999999999</c:v>
                </c:pt>
                <c:pt idx="22">
                  <c:v>3.0640000000000001</c:v>
                </c:pt>
                <c:pt idx="23">
                  <c:v>2.601</c:v>
                </c:pt>
                <c:pt idx="24">
                  <c:v>2.8860000000000001</c:v>
                </c:pt>
                <c:pt idx="25">
                  <c:v>2.2629999999999999</c:v>
                </c:pt>
                <c:pt idx="26">
                  <c:v>2.1509999999999998</c:v>
                </c:pt>
                <c:pt idx="27">
                  <c:v>1.742</c:v>
                </c:pt>
                <c:pt idx="28">
                  <c:v>1.6120000000000001</c:v>
                </c:pt>
                <c:pt idx="29">
                  <c:v>1.573</c:v>
                </c:pt>
                <c:pt idx="30">
                  <c:v>1.256</c:v>
                </c:pt>
                <c:pt idx="31">
                  <c:v>1.1839999999999999</c:v>
                </c:pt>
                <c:pt idx="32">
                  <c:v>0.97499999999999998</c:v>
                </c:pt>
                <c:pt idx="33">
                  <c:v>1.18</c:v>
                </c:pt>
                <c:pt idx="34">
                  <c:v>0.95099999999999996</c:v>
                </c:pt>
                <c:pt idx="35">
                  <c:v>0.71399999999999997</c:v>
                </c:pt>
                <c:pt idx="36">
                  <c:v>0.73199999999999998</c:v>
                </c:pt>
                <c:pt idx="37">
                  <c:v>0.59899999999999998</c:v>
                </c:pt>
                <c:pt idx="38">
                  <c:v>0.58899999999999997</c:v>
                </c:pt>
                <c:pt idx="39">
                  <c:v>0.52900000000000003</c:v>
                </c:pt>
                <c:pt idx="40">
                  <c:v>6.26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50-4B4A-ADA7-AD3179725A11}"/>
            </c:ext>
          </c:extLst>
        </c:ser>
        <c:ser>
          <c:idx val="1"/>
          <c:order val="1"/>
          <c:tx>
            <c:strRef>
              <c:f>'VDP pagal rėžius birželis'!$N$5</c:f>
              <c:strCache>
                <c:ptCount val="1"/>
                <c:pt idx="0">
                  <c:v>18–25 m.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'VDP pagal rėžius birželis'!$A$6:$A$46</c:f>
              <c:strCache>
                <c:ptCount val="41"/>
                <c:pt idx="0">
                  <c:v>iki 100 </c:v>
                </c:pt>
                <c:pt idx="1">
                  <c:v>100 - 199</c:v>
                </c:pt>
                <c:pt idx="2">
                  <c:v>200 - 299</c:v>
                </c:pt>
                <c:pt idx="3">
                  <c:v>300 - 399</c:v>
                </c:pt>
                <c:pt idx="4">
                  <c:v> 400 - 499</c:v>
                </c:pt>
                <c:pt idx="5">
                  <c:v>500 - 599</c:v>
                </c:pt>
                <c:pt idx="6">
                  <c:v>600 - 699</c:v>
                </c:pt>
                <c:pt idx="7">
                  <c:v> 700 - 799</c:v>
                </c:pt>
                <c:pt idx="8">
                  <c:v>800 - 899</c:v>
                </c:pt>
                <c:pt idx="9">
                  <c:v>900 - 999</c:v>
                </c:pt>
                <c:pt idx="10">
                  <c:v>1000 - 1099</c:v>
                </c:pt>
                <c:pt idx="11">
                  <c:v>1100 - 1199</c:v>
                </c:pt>
                <c:pt idx="12">
                  <c:v>1200 - 1299</c:v>
                </c:pt>
                <c:pt idx="13">
                  <c:v> 1300 - 1399</c:v>
                </c:pt>
                <c:pt idx="14">
                  <c:v>1400 - 1499</c:v>
                </c:pt>
                <c:pt idx="15">
                  <c:v>1500 - 1599</c:v>
                </c:pt>
                <c:pt idx="16">
                  <c:v>1600 - 1699</c:v>
                </c:pt>
                <c:pt idx="17">
                  <c:v>1700 - 1799</c:v>
                </c:pt>
                <c:pt idx="18">
                  <c:v>1800 - 1899</c:v>
                </c:pt>
                <c:pt idx="19">
                  <c:v> 1900 - 1999</c:v>
                </c:pt>
                <c:pt idx="20">
                  <c:v> 2000 - 2099</c:v>
                </c:pt>
                <c:pt idx="21">
                  <c:v>2100 - 2199</c:v>
                </c:pt>
                <c:pt idx="22">
                  <c:v>2200 - 2299</c:v>
                </c:pt>
                <c:pt idx="23">
                  <c:v>2300 - 2399</c:v>
                </c:pt>
                <c:pt idx="24">
                  <c:v>2400 - 2499</c:v>
                </c:pt>
                <c:pt idx="25">
                  <c:v>2500 - 2599</c:v>
                </c:pt>
                <c:pt idx="26">
                  <c:v>2600 - 2699</c:v>
                </c:pt>
                <c:pt idx="27">
                  <c:v>2700 - 2799</c:v>
                </c:pt>
                <c:pt idx="28">
                  <c:v>2800 - 2899</c:v>
                </c:pt>
                <c:pt idx="29">
                  <c:v>2900 - 2999</c:v>
                </c:pt>
                <c:pt idx="30">
                  <c:v>3000 - 3099</c:v>
                </c:pt>
                <c:pt idx="31">
                  <c:v>3100 - 3199</c:v>
                </c:pt>
                <c:pt idx="32">
                  <c:v>3200 - 3299</c:v>
                </c:pt>
                <c:pt idx="33">
                  <c:v>3300 - 3399</c:v>
                </c:pt>
                <c:pt idx="34">
                  <c:v>3400 - 3499</c:v>
                </c:pt>
                <c:pt idx="35">
                  <c:v>3500 - 3599</c:v>
                </c:pt>
                <c:pt idx="36">
                  <c:v>3600 - 3699</c:v>
                </c:pt>
                <c:pt idx="37">
                  <c:v>3700 - 3799</c:v>
                </c:pt>
                <c:pt idx="38">
                  <c:v>3800 - 3899</c:v>
                </c:pt>
                <c:pt idx="39">
                  <c:v> 3900 - 3999</c:v>
                </c:pt>
                <c:pt idx="40">
                  <c:v> virš 4000</c:v>
                </c:pt>
              </c:strCache>
            </c:strRef>
          </c:cat>
          <c:val>
            <c:numRef>
              <c:f>'VDP pagal rėžius birželis'!$N$6:$N$46</c:f>
              <c:numCache>
                <c:formatCode>General</c:formatCode>
                <c:ptCount val="41"/>
                <c:pt idx="0">
                  <c:v>-0.62</c:v>
                </c:pt>
                <c:pt idx="1">
                  <c:v>-0.81499999999999995</c:v>
                </c:pt>
                <c:pt idx="2">
                  <c:v>-0.82299999999999995</c:v>
                </c:pt>
                <c:pt idx="3">
                  <c:v>-1.6379999999999999</c:v>
                </c:pt>
                <c:pt idx="4">
                  <c:v>-1.94</c:v>
                </c:pt>
                <c:pt idx="5">
                  <c:v>-2.3290000000000002</c:v>
                </c:pt>
                <c:pt idx="6">
                  <c:v>-2.6989999999999998</c:v>
                </c:pt>
                <c:pt idx="7">
                  <c:v>-8.7140000000000004</c:v>
                </c:pt>
                <c:pt idx="8">
                  <c:v>-5.49</c:v>
                </c:pt>
                <c:pt idx="9">
                  <c:v>-5.0170000000000003</c:v>
                </c:pt>
                <c:pt idx="10">
                  <c:v>-5.4729999999999999</c:v>
                </c:pt>
                <c:pt idx="11">
                  <c:v>-5.0960000000000001</c:v>
                </c:pt>
                <c:pt idx="12">
                  <c:v>-7.351</c:v>
                </c:pt>
                <c:pt idx="13">
                  <c:v>-5.28</c:v>
                </c:pt>
                <c:pt idx="14">
                  <c:v>-4.8310000000000004</c:v>
                </c:pt>
                <c:pt idx="15">
                  <c:v>-4.6159999999999997</c:v>
                </c:pt>
                <c:pt idx="16">
                  <c:v>-3.8239999999999998</c:v>
                </c:pt>
                <c:pt idx="17">
                  <c:v>-3.3149999999999999</c:v>
                </c:pt>
                <c:pt idx="18">
                  <c:v>-2.7639999999999998</c:v>
                </c:pt>
                <c:pt idx="19">
                  <c:v>-2.798</c:v>
                </c:pt>
                <c:pt idx="20">
                  <c:v>-2.17</c:v>
                </c:pt>
                <c:pt idx="21">
                  <c:v>-1.9179999999999999</c:v>
                </c:pt>
                <c:pt idx="22">
                  <c:v>-1.538</c:v>
                </c:pt>
                <c:pt idx="23">
                  <c:v>-1.304</c:v>
                </c:pt>
                <c:pt idx="24">
                  <c:v>-1.246</c:v>
                </c:pt>
                <c:pt idx="25">
                  <c:v>-0.96199999999999997</c:v>
                </c:pt>
                <c:pt idx="26">
                  <c:v>-0.80600000000000005</c:v>
                </c:pt>
                <c:pt idx="27">
                  <c:v>-0.61499999999999999</c:v>
                </c:pt>
                <c:pt idx="28">
                  <c:v>-0.57399999999999995</c:v>
                </c:pt>
                <c:pt idx="29">
                  <c:v>-0.51800000000000002</c:v>
                </c:pt>
                <c:pt idx="30">
                  <c:v>-0.35799999999999998</c:v>
                </c:pt>
                <c:pt idx="31">
                  <c:v>-0.33800000000000002</c:v>
                </c:pt>
                <c:pt idx="32">
                  <c:v>-0.28599999999999998</c:v>
                </c:pt>
                <c:pt idx="33">
                  <c:v>-0.315</c:v>
                </c:pt>
                <c:pt idx="34">
                  <c:v>-0.24199999999999999</c:v>
                </c:pt>
                <c:pt idx="35">
                  <c:v>-0.16800000000000001</c:v>
                </c:pt>
                <c:pt idx="36">
                  <c:v>-0.20899999999999999</c:v>
                </c:pt>
                <c:pt idx="37">
                  <c:v>-0.159</c:v>
                </c:pt>
                <c:pt idx="38">
                  <c:v>-0.126</c:v>
                </c:pt>
                <c:pt idx="39">
                  <c:v>-0.123</c:v>
                </c:pt>
                <c:pt idx="40">
                  <c:v>-1.22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050-4B4A-ADA7-AD3179725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280305072"/>
        <c:axId val="280510448"/>
      </c:barChart>
      <c:catAx>
        <c:axId val="28030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510448"/>
        <c:crosses val="autoZero"/>
        <c:auto val="1"/>
        <c:lblAlgn val="ctr"/>
        <c:lblOffset val="100"/>
        <c:noMultiLvlLbl val="0"/>
      </c:catAx>
      <c:valAx>
        <c:axId val="28051044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28030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428538865591993"/>
          <c:y val="0.20694520927044682"/>
          <c:w val="0.20274454198972255"/>
          <c:h val="9.58395110143376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 dirty="0"/>
              <a:t>Per 10 m. tekęs priėmimų skaičius vienam apdraustajam</a:t>
            </a:r>
          </a:p>
          <a:p>
            <a:pPr>
              <a:defRPr/>
            </a:pPr>
            <a:r>
              <a:rPr lang="lt-LT" dirty="0"/>
              <a:t>2022 m. birželis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'jaunimo priėm'!$A$2:$A$10</c:f>
              <c:strCache>
                <c:ptCount val="9"/>
                <c:pt idx="0">
                  <c:v>20–24 m.</c:v>
                </c:pt>
                <c:pt idx="1">
                  <c:v>25–29 m.</c:v>
                </c:pt>
                <c:pt idx="2">
                  <c:v>30–34 m.</c:v>
                </c:pt>
                <c:pt idx="3">
                  <c:v>35–39 m.</c:v>
                </c:pt>
                <c:pt idx="4">
                  <c:v>40–44 m.</c:v>
                </c:pt>
                <c:pt idx="5">
                  <c:v>45–49 m.</c:v>
                </c:pt>
                <c:pt idx="6">
                  <c:v>50–54 m.</c:v>
                </c:pt>
                <c:pt idx="7">
                  <c:v>55–59 m.</c:v>
                </c:pt>
                <c:pt idx="8">
                  <c:v>60–64 m.</c:v>
                </c:pt>
              </c:strCache>
            </c:strRef>
          </c:cat>
          <c:val>
            <c:numRef>
              <c:f>'jaunimo priėm'!$D$2:$D$10</c:f>
              <c:numCache>
                <c:formatCode>0.00</c:formatCode>
                <c:ptCount val="9"/>
                <c:pt idx="0">
                  <c:v>4.1469895836692574</c:v>
                </c:pt>
                <c:pt idx="1">
                  <c:v>5.3646943745757971</c:v>
                </c:pt>
                <c:pt idx="2">
                  <c:v>4.4498492334375568</c:v>
                </c:pt>
                <c:pt idx="3">
                  <c:v>3.2358480212471741</c:v>
                </c:pt>
                <c:pt idx="4">
                  <c:v>2.8753941967893759</c:v>
                </c:pt>
                <c:pt idx="5">
                  <c:v>2.6913788305142399</c:v>
                </c:pt>
                <c:pt idx="6">
                  <c:v>2.551932531849991</c:v>
                </c:pt>
                <c:pt idx="7">
                  <c:v>2.3663480773505223</c:v>
                </c:pt>
                <c:pt idx="8">
                  <c:v>2.1325447326012195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511624"/>
        <c:axId val="280512016"/>
      </c:barChart>
      <c:catAx>
        <c:axId val="28051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512016"/>
        <c:crosses val="autoZero"/>
        <c:auto val="1"/>
        <c:lblAlgn val="ctr"/>
        <c:lblOffset val="100"/>
        <c:noMultiLvlLbl val="0"/>
      </c:catAx>
      <c:valAx>
        <c:axId val="28051201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80511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>
                <a:solidFill>
                  <a:schemeClr val="tx1"/>
                </a:solidFill>
              </a:rPr>
              <a:t>10 savivaldybi</a:t>
            </a:r>
            <a:r>
              <a:rPr lang="lt-LT" sz="1600" b="1">
                <a:solidFill>
                  <a:schemeClr val="tx1"/>
                </a:solidFill>
              </a:rPr>
              <a:t>ų, kuriose vidutinės darbo pajamos didžiausios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5829793567440934E-2"/>
          <c:y val="0.26906730025035441"/>
          <c:w val="0.89982333267048953"/>
          <c:h val="0.48065488376024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savivaldybės!$H$2</c:f>
              <c:strCache>
                <c:ptCount val="1"/>
                <c:pt idx="0">
                  <c:v>26–30 m. apdraustųjų vidutinės darbo pajamos, Eur</c:v>
                </c:pt>
              </c:strCache>
            </c:strRef>
          </c:tx>
          <c:spPr>
            <a:solidFill>
              <a:srgbClr val="F1D3E9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solidFill>
                <a:srgbClr val="F1D3E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savivaldybės!$A$3:$A$12</c:f>
              <c:strCache>
                <c:ptCount val="10"/>
                <c:pt idx="0">
                  <c:v>Neringos</c:v>
                </c:pt>
                <c:pt idx="1">
                  <c:v>Vilniaus m.</c:v>
                </c:pt>
                <c:pt idx="2">
                  <c:v>Kauno m.</c:v>
                </c:pt>
                <c:pt idx="3">
                  <c:v>Kauno raj.</c:v>
                </c:pt>
                <c:pt idx="4">
                  <c:v>Vilniaus raj.</c:v>
                </c:pt>
                <c:pt idx="5">
                  <c:v>Palangos m.</c:v>
                </c:pt>
                <c:pt idx="6">
                  <c:v>Klaipėdos m.</c:v>
                </c:pt>
                <c:pt idx="7">
                  <c:v>Klaipėdos raj.</c:v>
                </c:pt>
                <c:pt idx="8">
                  <c:v>Trakų raj.</c:v>
                </c:pt>
                <c:pt idx="9">
                  <c:v>Mažeikių raj.</c:v>
                </c:pt>
              </c:strCache>
            </c:strRef>
          </c:cat>
          <c:val>
            <c:numRef>
              <c:f>savivaldybės!$H$3:$H$12</c:f>
              <c:numCache>
                <c:formatCode>0.00</c:formatCode>
                <c:ptCount val="10"/>
                <c:pt idx="0">
                  <c:v>2267.4982949308755</c:v>
                </c:pt>
                <c:pt idx="1">
                  <c:v>2094.644666391951</c:v>
                </c:pt>
                <c:pt idx="2">
                  <c:v>1804.8385917602996</c:v>
                </c:pt>
                <c:pt idx="3">
                  <c:v>1690.6401307426909</c:v>
                </c:pt>
                <c:pt idx="4">
                  <c:v>1693.2600123127438</c:v>
                </c:pt>
                <c:pt idx="5">
                  <c:v>1793.5222052067381</c:v>
                </c:pt>
                <c:pt idx="6">
                  <c:v>1563.7678913109294</c:v>
                </c:pt>
                <c:pt idx="7">
                  <c:v>1542.854587677725</c:v>
                </c:pt>
                <c:pt idx="8">
                  <c:v>1593.8959578107183</c:v>
                </c:pt>
                <c:pt idx="9">
                  <c:v>1551.3746200466201</c:v>
                </c:pt>
              </c:numCache>
            </c:numRef>
          </c:val>
        </c:ser>
        <c:ser>
          <c:idx val="1"/>
          <c:order val="1"/>
          <c:tx>
            <c:strRef>
              <c:f>savivaldybės!$I$2</c:f>
              <c:strCache>
                <c:ptCount val="1"/>
                <c:pt idx="0">
                  <c:v>Visų apdraustųjų vidutinės darbo pajamos, Eur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8A206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savivaldybės!$A$3:$A$12</c:f>
              <c:strCache>
                <c:ptCount val="10"/>
                <c:pt idx="0">
                  <c:v>Neringos</c:v>
                </c:pt>
                <c:pt idx="1">
                  <c:v>Vilniaus m.</c:v>
                </c:pt>
                <c:pt idx="2">
                  <c:v>Kauno m.</c:v>
                </c:pt>
                <c:pt idx="3">
                  <c:v>Kauno raj.</c:v>
                </c:pt>
                <c:pt idx="4">
                  <c:v>Vilniaus raj.</c:v>
                </c:pt>
                <c:pt idx="5">
                  <c:v>Palangos m.</c:v>
                </c:pt>
                <c:pt idx="6">
                  <c:v>Klaipėdos m.</c:v>
                </c:pt>
                <c:pt idx="7">
                  <c:v>Klaipėdos raj.</c:v>
                </c:pt>
                <c:pt idx="8">
                  <c:v>Trakų raj.</c:v>
                </c:pt>
                <c:pt idx="9">
                  <c:v>Mažeikių raj.</c:v>
                </c:pt>
              </c:strCache>
            </c:strRef>
          </c:cat>
          <c:val>
            <c:numRef>
              <c:f>savivaldybės!$I$3:$I$12</c:f>
              <c:numCache>
                <c:formatCode>0.00</c:formatCode>
                <c:ptCount val="10"/>
                <c:pt idx="0">
                  <c:v>2438.5504330218068</c:v>
                </c:pt>
                <c:pt idx="1">
                  <c:v>2049.6265981913816</c:v>
                </c:pt>
                <c:pt idx="2">
                  <c:v>1742.1525072254335</c:v>
                </c:pt>
                <c:pt idx="3">
                  <c:v>1703.0505858447673</c:v>
                </c:pt>
                <c:pt idx="4">
                  <c:v>1692.0774784281396</c:v>
                </c:pt>
                <c:pt idx="5">
                  <c:v>1629.1611147213198</c:v>
                </c:pt>
                <c:pt idx="6">
                  <c:v>1569.3285487707092</c:v>
                </c:pt>
                <c:pt idx="7">
                  <c:v>1557.7005345253351</c:v>
                </c:pt>
                <c:pt idx="8">
                  <c:v>1549.5792369320411</c:v>
                </c:pt>
                <c:pt idx="9">
                  <c:v>1510.2500804150454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0513192"/>
        <c:axId val="280513584"/>
      </c:barChart>
      <c:catAx>
        <c:axId val="280513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0513584"/>
        <c:crosses val="autoZero"/>
        <c:auto val="1"/>
        <c:lblAlgn val="ctr"/>
        <c:lblOffset val="100"/>
        <c:noMultiLvlLbl val="0"/>
      </c:catAx>
      <c:valAx>
        <c:axId val="280513584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280513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1" i="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1800" b="1" i="0" baseline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savivaldybi</a:t>
            </a:r>
            <a:r>
              <a:rPr lang="lt-LT" sz="1800" b="1" i="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ų, kuriose vidutinės darbo pajamos </a:t>
            </a:r>
            <a:r>
              <a:rPr lang="lt-LT" sz="1800" b="1" i="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mažiausios</a:t>
            </a:r>
            <a:endParaRPr lang="lt-LT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10399621262528726"/>
          <c:y val="0.28897653265113321"/>
          <c:w val="0.87053708313083322"/>
          <c:h val="0.483491760928995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savivaldybės!$H$2</c:f>
              <c:strCache>
                <c:ptCount val="1"/>
                <c:pt idx="0">
                  <c:v>26–30 m. apdraustųjų vidutinės darbo pajamos, Eur</c:v>
                </c:pt>
              </c:strCache>
            </c:strRef>
          </c:tx>
          <c:spPr>
            <a:solidFill>
              <a:srgbClr val="F1D3E9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solidFill>
                <a:srgbClr val="F1D3E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savivaldybės!$A$53:$A$62</c:f>
              <c:strCache>
                <c:ptCount val="10"/>
                <c:pt idx="0">
                  <c:v>Raseinių raj.</c:v>
                </c:pt>
                <c:pt idx="1">
                  <c:v>Šilalės raj.</c:v>
                </c:pt>
                <c:pt idx="2">
                  <c:v>Vilkaviškio raj.</c:v>
                </c:pt>
                <c:pt idx="3">
                  <c:v>Pasvalio raj.</c:v>
                </c:pt>
                <c:pt idx="4">
                  <c:v>Šalčininkų raj.</c:v>
                </c:pt>
                <c:pt idx="5">
                  <c:v>Skuodo raj.</c:v>
                </c:pt>
                <c:pt idx="6">
                  <c:v>Jurbarko raj.</c:v>
                </c:pt>
                <c:pt idx="7">
                  <c:v>Pagėgių </c:v>
                </c:pt>
                <c:pt idx="8">
                  <c:v>Kelmės raj.</c:v>
                </c:pt>
                <c:pt idx="9">
                  <c:v>Kalvarijos </c:v>
                </c:pt>
              </c:strCache>
            </c:strRef>
          </c:cat>
          <c:val>
            <c:numRef>
              <c:f>savivaldybės!$H$53:$H$62</c:f>
              <c:numCache>
                <c:formatCode>0.00</c:formatCode>
                <c:ptCount val="10"/>
                <c:pt idx="0">
                  <c:v>1469.8825651808243</c:v>
                </c:pt>
                <c:pt idx="1">
                  <c:v>1479.8726127049179</c:v>
                </c:pt>
                <c:pt idx="2">
                  <c:v>1461.1649494219653</c:v>
                </c:pt>
                <c:pt idx="3">
                  <c:v>1471.8214547304171</c:v>
                </c:pt>
                <c:pt idx="4">
                  <c:v>1364.8365665529011</c:v>
                </c:pt>
                <c:pt idx="5">
                  <c:v>1551.4254855195911</c:v>
                </c:pt>
                <c:pt idx="6">
                  <c:v>1503.7351626016259</c:v>
                </c:pt>
                <c:pt idx="7">
                  <c:v>1378.9056317689531</c:v>
                </c:pt>
                <c:pt idx="8">
                  <c:v>1472.4852169197397</c:v>
                </c:pt>
                <c:pt idx="9">
                  <c:v>1430.8984463894967</c:v>
                </c:pt>
              </c:numCache>
            </c:numRef>
          </c:val>
        </c:ser>
        <c:ser>
          <c:idx val="1"/>
          <c:order val="1"/>
          <c:tx>
            <c:strRef>
              <c:f>savivaldybės!$I$2</c:f>
              <c:strCache>
                <c:ptCount val="1"/>
                <c:pt idx="0">
                  <c:v>Visų apdraustųjų vidutinės darbo pajamos, Eur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8A206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savivaldybės!$A$53:$A$62</c:f>
              <c:strCache>
                <c:ptCount val="10"/>
                <c:pt idx="0">
                  <c:v>Raseinių raj.</c:v>
                </c:pt>
                <c:pt idx="1">
                  <c:v>Šilalės raj.</c:v>
                </c:pt>
                <c:pt idx="2">
                  <c:v>Vilkaviškio raj.</c:v>
                </c:pt>
                <c:pt idx="3">
                  <c:v>Pasvalio raj.</c:v>
                </c:pt>
                <c:pt idx="4">
                  <c:v>Šalčininkų raj.</c:v>
                </c:pt>
                <c:pt idx="5">
                  <c:v>Skuodo raj.</c:v>
                </c:pt>
                <c:pt idx="6">
                  <c:v>Jurbarko raj.</c:v>
                </c:pt>
                <c:pt idx="7">
                  <c:v>Pagėgių </c:v>
                </c:pt>
                <c:pt idx="8">
                  <c:v>Kelmės raj.</c:v>
                </c:pt>
                <c:pt idx="9">
                  <c:v>Kalvarijos </c:v>
                </c:pt>
              </c:strCache>
            </c:strRef>
          </c:cat>
          <c:val>
            <c:numRef>
              <c:f>savivaldybės!$I$53:$I$62</c:f>
              <c:numCache>
                <c:formatCode>0.00</c:formatCode>
                <c:ptCount val="10"/>
                <c:pt idx="0">
                  <c:v>1284.4684604448905</c:v>
                </c:pt>
                <c:pt idx="1">
                  <c:v>1283.6779890310786</c:v>
                </c:pt>
                <c:pt idx="2">
                  <c:v>1282.546482092185</c:v>
                </c:pt>
                <c:pt idx="3">
                  <c:v>1281.895004886524</c:v>
                </c:pt>
                <c:pt idx="4">
                  <c:v>1275.3798322938324</c:v>
                </c:pt>
                <c:pt idx="5">
                  <c:v>1273.3189942975634</c:v>
                </c:pt>
                <c:pt idx="6">
                  <c:v>1271.5031220752796</c:v>
                </c:pt>
                <c:pt idx="7">
                  <c:v>1261.3801405481377</c:v>
                </c:pt>
                <c:pt idx="8">
                  <c:v>1250.317377197958</c:v>
                </c:pt>
                <c:pt idx="9">
                  <c:v>1212.858655332303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1194504"/>
        <c:axId val="281194896"/>
      </c:barChart>
      <c:catAx>
        <c:axId val="281194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81194896"/>
        <c:crosses val="autoZero"/>
        <c:auto val="1"/>
        <c:lblAlgn val="ctr"/>
        <c:lblOffset val="100"/>
        <c:noMultiLvlLbl val="0"/>
      </c:catAx>
      <c:valAx>
        <c:axId val="281194896"/>
        <c:scaling>
          <c:orientation val="minMax"/>
          <c:max val="3000"/>
        </c:scaling>
        <c:delete val="1"/>
        <c:axPos val="l"/>
        <c:numFmt formatCode="0" sourceLinked="0"/>
        <c:majorTickMark val="none"/>
        <c:minorTickMark val="none"/>
        <c:tickLblPos val="nextTo"/>
        <c:crossAx val="281194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400" b="1" dirty="0">
                <a:solidFill>
                  <a:schemeClr val="tx1"/>
                </a:solidFill>
              </a:rPr>
              <a:t>Asmenys, turėję galiojantį nedarbingumo pažymėjimą mėnesio pabaigoje </a:t>
            </a:r>
          </a:p>
          <a:p>
            <a:pPr>
              <a:defRPr sz="1400" b="1">
                <a:solidFill>
                  <a:schemeClr val="tx1"/>
                </a:solidFill>
              </a:defRPr>
            </a:pPr>
            <a:r>
              <a:rPr lang="lt-LT" sz="1400" b="1" dirty="0">
                <a:solidFill>
                  <a:schemeClr val="tx1"/>
                </a:solidFill>
              </a:rPr>
              <a:t>(tūkst. </a:t>
            </a:r>
            <a:r>
              <a:rPr lang="lt-LT" sz="1400" b="1" dirty="0" err="1">
                <a:solidFill>
                  <a:schemeClr val="tx1"/>
                </a:solidFill>
              </a:rPr>
              <a:t>žm</a:t>
            </a:r>
            <a:r>
              <a:rPr lang="lt-LT" sz="1400" b="1" dirty="0">
                <a:solidFill>
                  <a:schemeClr val="tx1"/>
                </a:solidFill>
              </a:rPr>
              <a:t>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1068058203907756E-2"/>
          <c:y val="0.12449655920478733"/>
          <c:w val="0.94352702289631885"/>
          <c:h val="0.69753550444458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'ligose buvę'!$D$100</c:f>
              <c:strCache>
                <c:ptCount val="1"/>
                <c:pt idx="0">
                  <c:v>kitos ligos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'ligose buvę'!$A$113:$B$143</c:f>
              <c:multiLvlStrCache>
                <c:ptCount val="31"/>
                <c:lvl>
                  <c:pt idx="0">
                    <c:v>sausis</c:v>
                  </c:pt>
                  <c:pt idx="1">
                    <c:v>vasaris</c:v>
                  </c:pt>
                  <c:pt idx="2">
                    <c:v>kovas</c:v>
                  </c:pt>
                  <c:pt idx="3">
                    <c:v>balandis</c:v>
                  </c:pt>
                  <c:pt idx="4">
                    <c:v>gegužė</c:v>
                  </c:pt>
                  <c:pt idx="5">
                    <c:v>birželis</c:v>
                  </c:pt>
                  <c:pt idx="6">
                    <c:v>liepa</c:v>
                  </c:pt>
                  <c:pt idx="7">
                    <c:v>rugpjūtis</c:v>
                  </c:pt>
                  <c:pt idx="8">
                    <c:v>rugsėjis</c:v>
                  </c:pt>
                  <c:pt idx="9">
                    <c:v>spalis</c:v>
                  </c:pt>
                  <c:pt idx="10">
                    <c:v>lapkritis</c:v>
                  </c:pt>
                  <c:pt idx="11">
                    <c:v>gruodis</c:v>
                  </c:pt>
                  <c:pt idx="12">
                    <c:v>sausis</c:v>
                  </c:pt>
                  <c:pt idx="13">
                    <c:v>vasaris</c:v>
                  </c:pt>
                  <c:pt idx="14">
                    <c:v>kovas</c:v>
                  </c:pt>
                  <c:pt idx="15">
                    <c:v>balandis</c:v>
                  </c:pt>
                  <c:pt idx="16">
                    <c:v>gegužė</c:v>
                  </c:pt>
                  <c:pt idx="17">
                    <c:v>birželis</c:v>
                  </c:pt>
                  <c:pt idx="18">
                    <c:v>liepa</c:v>
                  </c:pt>
                  <c:pt idx="19">
                    <c:v>rugpjūtis</c:v>
                  </c:pt>
                  <c:pt idx="20">
                    <c:v>rugsėjis</c:v>
                  </c:pt>
                  <c:pt idx="21">
                    <c:v>spalis</c:v>
                  </c:pt>
                  <c:pt idx="22">
                    <c:v>lapkritis</c:v>
                  </c:pt>
                  <c:pt idx="23">
                    <c:v>gruodis</c:v>
                  </c:pt>
                  <c:pt idx="24">
                    <c:v>sausis</c:v>
                  </c:pt>
                  <c:pt idx="25">
                    <c:v>vasaris</c:v>
                  </c:pt>
                  <c:pt idx="26">
                    <c:v>kovas</c:v>
                  </c:pt>
                  <c:pt idx="27">
                    <c:v>balandis</c:v>
                  </c:pt>
                  <c:pt idx="28">
                    <c:v>gegužė</c:v>
                  </c:pt>
                  <c:pt idx="29">
                    <c:v>birželis</c:v>
                  </c:pt>
                  <c:pt idx="30">
                    <c:v>liepa</c:v>
                  </c:pt>
                </c:lvl>
                <c:lvl>
                  <c:pt idx="0">
                    <c:v>2020 m.</c:v>
                  </c:pt>
                  <c:pt idx="12">
                    <c:v>2021 m.</c:v>
                  </c:pt>
                  <c:pt idx="24">
                    <c:v>2022 m.</c:v>
                  </c:pt>
                </c:lvl>
              </c:multiLvlStrCache>
            </c:multiLvlStrRef>
          </c:cat>
          <c:val>
            <c:numRef>
              <c:f>'ligose buvę'!$D$113:$D$143</c:f>
              <c:numCache>
                <c:formatCode>General</c:formatCode>
                <c:ptCount val="31"/>
                <c:pt idx="0">
                  <c:v>59.9</c:v>
                </c:pt>
                <c:pt idx="1">
                  <c:v>59</c:v>
                </c:pt>
                <c:pt idx="2">
                  <c:v>84.7</c:v>
                </c:pt>
                <c:pt idx="3">
                  <c:v>43.4</c:v>
                </c:pt>
                <c:pt idx="4">
                  <c:v>31</c:v>
                </c:pt>
                <c:pt idx="5">
                  <c:v>30.800000000000004</c:v>
                </c:pt>
                <c:pt idx="6">
                  <c:v>34.5</c:v>
                </c:pt>
                <c:pt idx="7">
                  <c:v>35.799999999999997</c:v>
                </c:pt>
                <c:pt idx="8">
                  <c:v>43.300000000000004</c:v>
                </c:pt>
                <c:pt idx="9">
                  <c:v>45.1</c:v>
                </c:pt>
                <c:pt idx="10">
                  <c:v>45.5</c:v>
                </c:pt>
                <c:pt idx="11">
                  <c:v>32.9</c:v>
                </c:pt>
                <c:pt idx="12">
                  <c:v>37.9</c:v>
                </c:pt>
                <c:pt idx="13">
                  <c:v>37.1</c:v>
                </c:pt>
                <c:pt idx="14">
                  <c:v>36.5</c:v>
                </c:pt>
                <c:pt idx="15">
                  <c:v>41.900000000000006</c:v>
                </c:pt>
                <c:pt idx="16">
                  <c:v>40.400000000000006</c:v>
                </c:pt>
                <c:pt idx="17">
                  <c:v>35.6</c:v>
                </c:pt>
                <c:pt idx="18">
                  <c:v>38.5</c:v>
                </c:pt>
                <c:pt idx="19">
                  <c:v>38.300000000000004</c:v>
                </c:pt>
                <c:pt idx="20">
                  <c:v>55.5</c:v>
                </c:pt>
                <c:pt idx="21">
                  <c:v>53.8</c:v>
                </c:pt>
                <c:pt idx="22">
                  <c:v>47</c:v>
                </c:pt>
                <c:pt idx="23">
                  <c:v>49.6</c:v>
                </c:pt>
                <c:pt idx="24">
                  <c:v>71.400000000000006</c:v>
                </c:pt>
                <c:pt idx="25">
                  <c:v>54.5</c:v>
                </c:pt>
                <c:pt idx="26">
                  <c:v>48.5</c:v>
                </c:pt>
                <c:pt idx="27">
                  <c:v>45.2</c:v>
                </c:pt>
                <c:pt idx="28">
                  <c:v>39.6</c:v>
                </c:pt>
                <c:pt idx="29">
                  <c:v>39.299999999999997</c:v>
                </c:pt>
                <c:pt idx="30">
                  <c:v>39.5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50-4C27-83C2-E65E6C9C26BF}"/>
            </c:ext>
          </c:extLst>
        </c:ser>
        <c:ser>
          <c:idx val="1"/>
          <c:order val="1"/>
          <c:tx>
            <c:strRef>
              <c:f>'ligose buvę'!$E$100</c:f>
              <c:strCache>
                <c:ptCount val="1"/>
                <c:pt idx="0">
                  <c:v>ligos, susijusios su Covid-19</c:v>
                </c:pt>
              </c:strCache>
            </c:strRef>
          </c:tx>
          <c:spPr>
            <a:solidFill>
              <a:srgbClr val="F1D3E9"/>
            </a:solidFill>
            <a:ln>
              <a:noFill/>
            </a:ln>
            <a:effectLst/>
          </c:spPr>
          <c:invertIfNegative val="0"/>
          <c:cat>
            <c:multiLvlStrRef>
              <c:f>'ligose buvę'!$A$113:$B$143</c:f>
              <c:multiLvlStrCache>
                <c:ptCount val="31"/>
                <c:lvl>
                  <c:pt idx="0">
                    <c:v>sausis</c:v>
                  </c:pt>
                  <c:pt idx="1">
                    <c:v>vasaris</c:v>
                  </c:pt>
                  <c:pt idx="2">
                    <c:v>kovas</c:v>
                  </c:pt>
                  <c:pt idx="3">
                    <c:v>balandis</c:v>
                  </c:pt>
                  <c:pt idx="4">
                    <c:v>gegužė</c:v>
                  </c:pt>
                  <c:pt idx="5">
                    <c:v>birželis</c:v>
                  </c:pt>
                  <c:pt idx="6">
                    <c:v>liepa</c:v>
                  </c:pt>
                  <c:pt idx="7">
                    <c:v>rugpjūtis</c:v>
                  </c:pt>
                  <c:pt idx="8">
                    <c:v>rugsėjis</c:v>
                  </c:pt>
                  <c:pt idx="9">
                    <c:v>spalis</c:v>
                  </c:pt>
                  <c:pt idx="10">
                    <c:v>lapkritis</c:v>
                  </c:pt>
                  <c:pt idx="11">
                    <c:v>gruodis</c:v>
                  </c:pt>
                  <c:pt idx="12">
                    <c:v>sausis</c:v>
                  </c:pt>
                  <c:pt idx="13">
                    <c:v>vasaris</c:v>
                  </c:pt>
                  <c:pt idx="14">
                    <c:v>kovas</c:v>
                  </c:pt>
                  <c:pt idx="15">
                    <c:v>balandis</c:v>
                  </c:pt>
                  <c:pt idx="16">
                    <c:v>gegužė</c:v>
                  </c:pt>
                  <c:pt idx="17">
                    <c:v>birželis</c:v>
                  </c:pt>
                  <c:pt idx="18">
                    <c:v>liepa</c:v>
                  </c:pt>
                  <c:pt idx="19">
                    <c:v>rugpjūtis</c:v>
                  </c:pt>
                  <c:pt idx="20">
                    <c:v>rugsėjis</c:v>
                  </c:pt>
                  <c:pt idx="21">
                    <c:v>spalis</c:v>
                  </c:pt>
                  <c:pt idx="22">
                    <c:v>lapkritis</c:v>
                  </c:pt>
                  <c:pt idx="23">
                    <c:v>gruodis</c:v>
                  </c:pt>
                  <c:pt idx="24">
                    <c:v>sausis</c:v>
                  </c:pt>
                  <c:pt idx="25">
                    <c:v>vasaris</c:v>
                  </c:pt>
                  <c:pt idx="26">
                    <c:v>kovas</c:v>
                  </c:pt>
                  <c:pt idx="27">
                    <c:v>balandis</c:v>
                  </c:pt>
                  <c:pt idx="28">
                    <c:v>gegužė</c:v>
                  </c:pt>
                  <c:pt idx="29">
                    <c:v>birželis</c:v>
                  </c:pt>
                  <c:pt idx="30">
                    <c:v>liepa</c:v>
                  </c:pt>
                </c:lvl>
                <c:lvl>
                  <c:pt idx="0">
                    <c:v>2020 m.</c:v>
                  </c:pt>
                  <c:pt idx="12">
                    <c:v>2021 m.</c:v>
                  </c:pt>
                  <c:pt idx="24">
                    <c:v>2022 m.</c:v>
                  </c:pt>
                </c:lvl>
              </c:multiLvlStrCache>
            </c:multiLvlStrRef>
          </c:cat>
          <c:val>
            <c:numRef>
              <c:f>'ligose buvę'!$E$113:$E$143</c:f>
              <c:numCache>
                <c:formatCode>General</c:formatCode>
                <c:ptCount val="31"/>
                <c:pt idx="2">
                  <c:v>15.2</c:v>
                </c:pt>
                <c:pt idx="3">
                  <c:v>4.3</c:v>
                </c:pt>
                <c:pt idx="4">
                  <c:v>4.3</c:v>
                </c:pt>
                <c:pt idx="5">
                  <c:v>0.5</c:v>
                </c:pt>
                <c:pt idx="6">
                  <c:v>0.7</c:v>
                </c:pt>
                <c:pt idx="7">
                  <c:v>1.1000000000000001</c:v>
                </c:pt>
                <c:pt idx="8">
                  <c:v>1.8</c:v>
                </c:pt>
                <c:pt idx="9">
                  <c:v>4.9000000000000004</c:v>
                </c:pt>
                <c:pt idx="10">
                  <c:v>15.5</c:v>
                </c:pt>
                <c:pt idx="11">
                  <c:v>17.600000000000001</c:v>
                </c:pt>
                <c:pt idx="12">
                  <c:v>8.8000000000000007</c:v>
                </c:pt>
                <c:pt idx="13">
                  <c:v>4.0999999999999996</c:v>
                </c:pt>
                <c:pt idx="14">
                  <c:v>5</c:v>
                </c:pt>
                <c:pt idx="15">
                  <c:v>7.3</c:v>
                </c:pt>
                <c:pt idx="16">
                  <c:v>4.8</c:v>
                </c:pt>
                <c:pt idx="17">
                  <c:v>0.7</c:v>
                </c:pt>
                <c:pt idx="18">
                  <c:v>1.1000000000000001</c:v>
                </c:pt>
                <c:pt idx="19">
                  <c:v>2.4</c:v>
                </c:pt>
                <c:pt idx="20">
                  <c:v>4.7</c:v>
                </c:pt>
                <c:pt idx="21">
                  <c:v>10</c:v>
                </c:pt>
                <c:pt idx="22">
                  <c:v>6.6</c:v>
                </c:pt>
                <c:pt idx="23">
                  <c:v>5.2</c:v>
                </c:pt>
                <c:pt idx="24">
                  <c:v>21.6</c:v>
                </c:pt>
                <c:pt idx="25">
                  <c:v>24.4</c:v>
                </c:pt>
                <c:pt idx="26">
                  <c:v>9.6999999999999993</c:v>
                </c:pt>
                <c:pt idx="27">
                  <c:v>1.5</c:v>
                </c:pt>
                <c:pt idx="28">
                  <c:v>0.3</c:v>
                </c:pt>
                <c:pt idx="29">
                  <c:v>0.5</c:v>
                </c:pt>
                <c:pt idx="30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750-4C27-83C2-E65E6C9C26BF}"/>
            </c:ext>
          </c:extLst>
        </c:ser>
        <c:ser>
          <c:idx val="2"/>
          <c:order val="2"/>
          <c:tx>
            <c:strRef>
              <c:f>'ligose buvę'!$F$100</c:f>
              <c:strCache>
                <c:ptCount val="1"/>
                <c:pt idx="0">
                  <c:v>slauga, susijusi su Covid-19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cat>
            <c:multiLvlStrRef>
              <c:f>'ligose buvę'!$A$113:$B$143</c:f>
              <c:multiLvlStrCache>
                <c:ptCount val="31"/>
                <c:lvl>
                  <c:pt idx="0">
                    <c:v>sausis</c:v>
                  </c:pt>
                  <c:pt idx="1">
                    <c:v>vasaris</c:v>
                  </c:pt>
                  <c:pt idx="2">
                    <c:v>kovas</c:v>
                  </c:pt>
                  <c:pt idx="3">
                    <c:v>balandis</c:v>
                  </c:pt>
                  <c:pt idx="4">
                    <c:v>gegužė</c:v>
                  </c:pt>
                  <c:pt idx="5">
                    <c:v>birželis</c:v>
                  </c:pt>
                  <c:pt idx="6">
                    <c:v>liepa</c:v>
                  </c:pt>
                  <c:pt idx="7">
                    <c:v>rugpjūtis</c:v>
                  </c:pt>
                  <c:pt idx="8">
                    <c:v>rugsėjis</c:v>
                  </c:pt>
                  <c:pt idx="9">
                    <c:v>spalis</c:v>
                  </c:pt>
                  <c:pt idx="10">
                    <c:v>lapkritis</c:v>
                  </c:pt>
                  <c:pt idx="11">
                    <c:v>gruodis</c:v>
                  </c:pt>
                  <c:pt idx="12">
                    <c:v>sausis</c:v>
                  </c:pt>
                  <c:pt idx="13">
                    <c:v>vasaris</c:v>
                  </c:pt>
                  <c:pt idx="14">
                    <c:v>kovas</c:v>
                  </c:pt>
                  <c:pt idx="15">
                    <c:v>balandis</c:v>
                  </c:pt>
                  <c:pt idx="16">
                    <c:v>gegužė</c:v>
                  </c:pt>
                  <c:pt idx="17">
                    <c:v>birželis</c:v>
                  </c:pt>
                  <c:pt idx="18">
                    <c:v>liepa</c:v>
                  </c:pt>
                  <c:pt idx="19">
                    <c:v>rugpjūtis</c:v>
                  </c:pt>
                  <c:pt idx="20">
                    <c:v>rugsėjis</c:v>
                  </c:pt>
                  <c:pt idx="21">
                    <c:v>spalis</c:v>
                  </c:pt>
                  <c:pt idx="22">
                    <c:v>lapkritis</c:v>
                  </c:pt>
                  <c:pt idx="23">
                    <c:v>gruodis</c:v>
                  </c:pt>
                  <c:pt idx="24">
                    <c:v>sausis</c:v>
                  </c:pt>
                  <c:pt idx="25">
                    <c:v>vasaris</c:v>
                  </c:pt>
                  <c:pt idx="26">
                    <c:v>kovas</c:v>
                  </c:pt>
                  <c:pt idx="27">
                    <c:v>balandis</c:v>
                  </c:pt>
                  <c:pt idx="28">
                    <c:v>gegužė</c:v>
                  </c:pt>
                  <c:pt idx="29">
                    <c:v>birželis</c:v>
                  </c:pt>
                  <c:pt idx="30">
                    <c:v>liepa</c:v>
                  </c:pt>
                </c:lvl>
                <c:lvl>
                  <c:pt idx="0">
                    <c:v>2020 m.</c:v>
                  </c:pt>
                  <c:pt idx="12">
                    <c:v>2021 m.</c:v>
                  </c:pt>
                  <c:pt idx="24">
                    <c:v>2022 m.</c:v>
                  </c:pt>
                </c:lvl>
              </c:multiLvlStrCache>
            </c:multiLvlStrRef>
          </c:cat>
          <c:val>
            <c:numRef>
              <c:f>'ligose buvę'!$F$113:$F$143</c:f>
              <c:numCache>
                <c:formatCode>General</c:formatCode>
                <c:ptCount val="31"/>
                <c:pt idx="2">
                  <c:v>50.2</c:v>
                </c:pt>
                <c:pt idx="3">
                  <c:v>60.4</c:v>
                </c:pt>
                <c:pt idx="4">
                  <c:v>46.2</c:v>
                </c:pt>
                <c:pt idx="5">
                  <c:v>1.4</c:v>
                </c:pt>
                <c:pt idx="6">
                  <c:v>0</c:v>
                </c:pt>
                <c:pt idx="7">
                  <c:v>0</c:v>
                </c:pt>
                <c:pt idx="8">
                  <c:v>0.1</c:v>
                </c:pt>
                <c:pt idx="9">
                  <c:v>0.4</c:v>
                </c:pt>
                <c:pt idx="10">
                  <c:v>0.7</c:v>
                </c:pt>
                <c:pt idx="11">
                  <c:v>0.1</c:v>
                </c:pt>
                <c:pt idx="12">
                  <c:v>20.100000000000001</c:v>
                </c:pt>
                <c:pt idx="13">
                  <c:v>15.5</c:v>
                </c:pt>
                <c:pt idx="14">
                  <c:v>12.4</c:v>
                </c:pt>
                <c:pt idx="15">
                  <c:v>6</c:v>
                </c:pt>
                <c:pt idx="16">
                  <c:v>3.8</c:v>
                </c:pt>
                <c:pt idx="17">
                  <c:v>0.8</c:v>
                </c:pt>
                <c:pt idx="18">
                  <c:v>0</c:v>
                </c:pt>
                <c:pt idx="19">
                  <c:v>0</c:v>
                </c:pt>
                <c:pt idx="20">
                  <c:v>0.3</c:v>
                </c:pt>
                <c:pt idx="21">
                  <c:v>0.7</c:v>
                </c:pt>
                <c:pt idx="22">
                  <c:v>0.6</c:v>
                </c:pt>
                <c:pt idx="23">
                  <c:v>0.2</c:v>
                </c:pt>
                <c:pt idx="24">
                  <c:v>3</c:v>
                </c:pt>
                <c:pt idx="25">
                  <c:v>0.8</c:v>
                </c:pt>
                <c:pt idx="26">
                  <c:v>0.3</c:v>
                </c:pt>
                <c:pt idx="27">
                  <c:v>0</c:v>
                </c:pt>
                <c:pt idx="28">
                  <c:v>0</c:v>
                </c:pt>
                <c:pt idx="3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750-4C27-83C2-E65E6C9C2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7635096"/>
        <c:axId val="279159672"/>
      </c:barChart>
      <c:lineChart>
        <c:grouping val="standard"/>
        <c:varyColors val="0"/>
        <c:ser>
          <c:idx val="3"/>
          <c:order val="3"/>
          <c:tx>
            <c:strRef>
              <c:f>'ligose buvę'!$G$100</c:f>
              <c:strCache>
                <c:ptCount val="1"/>
                <c:pt idx="0">
                  <c:v>iš viso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multiLvlStrRef>
              <c:f>'ligose buvę'!$A$113:$B$143</c:f>
              <c:multiLvlStrCache>
                <c:ptCount val="31"/>
                <c:lvl>
                  <c:pt idx="0">
                    <c:v>sausis</c:v>
                  </c:pt>
                  <c:pt idx="1">
                    <c:v>vasaris</c:v>
                  </c:pt>
                  <c:pt idx="2">
                    <c:v>kovas</c:v>
                  </c:pt>
                  <c:pt idx="3">
                    <c:v>balandis</c:v>
                  </c:pt>
                  <c:pt idx="4">
                    <c:v>gegužė</c:v>
                  </c:pt>
                  <c:pt idx="5">
                    <c:v>birželis</c:v>
                  </c:pt>
                  <c:pt idx="6">
                    <c:v>liepa</c:v>
                  </c:pt>
                  <c:pt idx="7">
                    <c:v>rugpjūtis</c:v>
                  </c:pt>
                  <c:pt idx="8">
                    <c:v>rugsėjis</c:v>
                  </c:pt>
                  <c:pt idx="9">
                    <c:v>spalis</c:v>
                  </c:pt>
                  <c:pt idx="10">
                    <c:v>lapkritis</c:v>
                  </c:pt>
                  <c:pt idx="11">
                    <c:v>gruodis</c:v>
                  </c:pt>
                  <c:pt idx="12">
                    <c:v>sausis</c:v>
                  </c:pt>
                  <c:pt idx="13">
                    <c:v>vasaris</c:v>
                  </c:pt>
                  <c:pt idx="14">
                    <c:v>kovas</c:v>
                  </c:pt>
                  <c:pt idx="15">
                    <c:v>balandis</c:v>
                  </c:pt>
                  <c:pt idx="16">
                    <c:v>gegužė</c:v>
                  </c:pt>
                  <c:pt idx="17">
                    <c:v>birželis</c:v>
                  </c:pt>
                  <c:pt idx="18">
                    <c:v>liepa</c:v>
                  </c:pt>
                  <c:pt idx="19">
                    <c:v>rugpjūtis</c:v>
                  </c:pt>
                  <c:pt idx="20">
                    <c:v>rugsėjis</c:v>
                  </c:pt>
                  <c:pt idx="21">
                    <c:v>spalis</c:v>
                  </c:pt>
                  <c:pt idx="22">
                    <c:v>lapkritis</c:v>
                  </c:pt>
                  <c:pt idx="23">
                    <c:v>gruodis</c:v>
                  </c:pt>
                  <c:pt idx="24">
                    <c:v>sausis</c:v>
                  </c:pt>
                  <c:pt idx="25">
                    <c:v>vasaris</c:v>
                  </c:pt>
                  <c:pt idx="26">
                    <c:v>kovas</c:v>
                  </c:pt>
                  <c:pt idx="27">
                    <c:v>balandis</c:v>
                  </c:pt>
                  <c:pt idx="28">
                    <c:v>gegužė</c:v>
                  </c:pt>
                  <c:pt idx="29">
                    <c:v>birželis</c:v>
                  </c:pt>
                  <c:pt idx="30">
                    <c:v>liepa</c:v>
                  </c:pt>
                </c:lvl>
                <c:lvl>
                  <c:pt idx="0">
                    <c:v>2020 m.</c:v>
                  </c:pt>
                  <c:pt idx="12">
                    <c:v>2021 m.</c:v>
                  </c:pt>
                  <c:pt idx="24">
                    <c:v>2022 m.</c:v>
                  </c:pt>
                </c:lvl>
              </c:multiLvlStrCache>
            </c:multiLvlStrRef>
          </c:cat>
          <c:val>
            <c:numRef>
              <c:f>'ligose buvę'!$G$113:$G$143</c:f>
              <c:numCache>
                <c:formatCode>General</c:formatCode>
                <c:ptCount val="31"/>
                <c:pt idx="0">
                  <c:v>59.9</c:v>
                </c:pt>
                <c:pt idx="1">
                  <c:v>59</c:v>
                </c:pt>
                <c:pt idx="2">
                  <c:v>150.1</c:v>
                </c:pt>
                <c:pt idx="3">
                  <c:v>108.1</c:v>
                </c:pt>
                <c:pt idx="4">
                  <c:v>81.5</c:v>
                </c:pt>
                <c:pt idx="5">
                  <c:v>32.700000000000003</c:v>
                </c:pt>
                <c:pt idx="6">
                  <c:v>35.200000000000003</c:v>
                </c:pt>
                <c:pt idx="7">
                  <c:v>36.9</c:v>
                </c:pt>
                <c:pt idx="8">
                  <c:v>45.2</c:v>
                </c:pt>
                <c:pt idx="9">
                  <c:v>50.4</c:v>
                </c:pt>
                <c:pt idx="10">
                  <c:v>61.7</c:v>
                </c:pt>
                <c:pt idx="11">
                  <c:v>50.6</c:v>
                </c:pt>
                <c:pt idx="12">
                  <c:v>66.8</c:v>
                </c:pt>
                <c:pt idx="13">
                  <c:v>56.7</c:v>
                </c:pt>
                <c:pt idx="14">
                  <c:v>53.9</c:v>
                </c:pt>
                <c:pt idx="15">
                  <c:v>55.2</c:v>
                </c:pt>
                <c:pt idx="16">
                  <c:v>49</c:v>
                </c:pt>
                <c:pt idx="17">
                  <c:v>37.1</c:v>
                </c:pt>
                <c:pt idx="18">
                  <c:v>39.6</c:v>
                </c:pt>
                <c:pt idx="19">
                  <c:v>40.700000000000003</c:v>
                </c:pt>
                <c:pt idx="20">
                  <c:v>60.5</c:v>
                </c:pt>
                <c:pt idx="21">
                  <c:v>64.5</c:v>
                </c:pt>
                <c:pt idx="22">
                  <c:v>54.2</c:v>
                </c:pt>
                <c:pt idx="23">
                  <c:v>55.000000000000007</c:v>
                </c:pt>
                <c:pt idx="24">
                  <c:v>96</c:v>
                </c:pt>
                <c:pt idx="25">
                  <c:v>79.7</c:v>
                </c:pt>
                <c:pt idx="26">
                  <c:v>58.5</c:v>
                </c:pt>
                <c:pt idx="27">
                  <c:v>46.7</c:v>
                </c:pt>
                <c:pt idx="28">
                  <c:v>39.9</c:v>
                </c:pt>
                <c:pt idx="29">
                  <c:v>39.799999999999997</c:v>
                </c:pt>
                <c:pt idx="30">
                  <c:v>42.4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750-4C27-83C2-E65E6C9C2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7635096"/>
        <c:axId val="279159672"/>
      </c:lineChart>
      <c:catAx>
        <c:axId val="27763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159672"/>
        <c:crosses val="autoZero"/>
        <c:auto val="1"/>
        <c:lblAlgn val="ctr"/>
        <c:lblOffset val="100"/>
        <c:noMultiLvlLbl val="0"/>
      </c:catAx>
      <c:valAx>
        <c:axId val="279159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76350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9355602428265126"/>
          <c:y val="0.12417950340034391"/>
          <c:w val="0.65655742296548103"/>
          <c:h val="7.52012171347219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>
                <a:solidFill>
                  <a:schemeClr val="tx1"/>
                </a:solidFill>
              </a:rPr>
              <a:t>Asmen</a:t>
            </a:r>
            <a:r>
              <a:rPr lang="en-US" sz="1600" b="1">
                <a:solidFill>
                  <a:schemeClr val="tx1"/>
                </a:solidFill>
              </a:rPr>
              <a:t>ų, kurių pajamos nesiekė MMA, dalis</a:t>
            </a:r>
            <a:r>
              <a:rPr lang="lt-LT" sz="1600" b="1">
                <a:solidFill>
                  <a:schemeClr val="tx1"/>
                </a:solidFill>
              </a:rPr>
              <a:t> (proc.)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'iki MMA'!$B$1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'iki MMA'!$A$2:$A$13</c:f>
              <c:strCache>
                <c:ptCount val="12"/>
                <c:pt idx="0">
                  <c:v>Sausis</c:v>
                </c:pt>
                <c:pt idx="1">
                  <c:v>Vasaris</c:v>
                </c:pt>
                <c:pt idx="2">
                  <c:v>Kovas</c:v>
                </c:pt>
                <c:pt idx="3">
                  <c:v>Balandis</c:v>
                </c:pt>
                <c:pt idx="4">
                  <c:v>Gegužė</c:v>
                </c:pt>
                <c:pt idx="5">
                  <c:v>Birželis</c:v>
                </c:pt>
                <c:pt idx="6">
                  <c:v>Liepa</c:v>
                </c:pt>
                <c:pt idx="7">
                  <c:v>Rugpjūtis</c:v>
                </c:pt>
                <c:pt idx="8">
                  <c:v>Rugsėjis</c:v>
                </c:pt>
                <c:pt idx="9">
                  <c:v>Spalis</c:v>
                </c:pt>
                <c:pt idx="10">
                  <c:v>Lapkritis</c:v>
                </c:pt>
                <c:pt idx="11">
                  <c:v>Gruodis</c:v>
                </c:pt>
              </c:strCache>
            </c:strRef>
          </c:cat>
          <c:val>
            <c:numRef>
              <c:f>'iki MMA'!$B$2:$B$13</c:f>
              <c:numCache>
                <c:formatCode>General</c:formatCode>
                <c:ptCount val="12"/>
                <c:pt idx="0">
                  <c:v>11.8</c:v>
                </c:pt>
                <c:pt idx="1">
                  <c:v>13.5</c:v>
                </c:pt>
                <c:pt idx="2">
                  <c:v>9.9</c:v>
                </c:pt>
                <c:pt idx="3">
                  <c:v>9.4</c:v>
                </c:pt>
                <c:pt idx="4">
                  <c:v>8.3000000000000007</c:v>
                </c:pt>
                <c:pt idx="5">
                  <c:v>8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24DC-4626-A1C4-CCCB14519312}"/>
            </c:ext>
          </c:extLst>
        </c:ser>
        <c:ser>
          <c:idx val="1"/>
          <c:order val="1"/>
          <c:tx>
            <c:strRef>
              <c:f>'iki MMA'!$C$1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3.0945169947356181E-2"/>
                  <c:y val="4.5835294582469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4DC-4626-A1C4-CCCB1451931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'iki MMA'!$A$2:$A$13</c:f>
              <c:strCache>
                <c:ptCount val="12"/>
                <c:pt idx="0">
                  <c:v>Sausis</c:v>
                </c:pt>
                <c:pt idx="1">
                  <c:v>Vasaris</c:v>
                </c:pt>
                <c:pt idx="2">
                  <c:v>Kovas</c:v>
                </c:pt>
                <c:pt idx="3">
                  <c:v>Balandis</c:v>
                </c:pt>
                <c:pt idx="4">
                  <c:v>Gegužė</c:v>
                </c:pt>
                <c:pt idx="5">
                  <c:v>Birželis</c:v>
                </c:pt>
                <c:pt idx="6">
                  <c:v>Liepa</c:v>
                </c:pt>
                <c:pt idx="7">
                  <c:v>Rugpjūtis</c:v>
                </c:pt>
                <c:pt idx="8">
                  <c:v>Rugsėjis</c:v>
                </c:pt>
                <c:pt idx="9">
                  <c:v>Spalis</c:v>
                </c:pt>
                <c:pt idx="10">
                  <c:v>Lapkritis</c:v>
                </c:pt>
                <c:pt idx="11">
                  <c:v>Gruodis</c:v>
                </c:pt>
              </c:strCache>
            </c:strRef>
          </c:cat>
          <c:val>
            <c:numRef>
              <c:f>'iki MMA'!$C$2:$C$13</c:f>
              <c:numCache>
                <c:formatCode>0.0</c:formatCode>
                <c:ptCount val="12"/>
                <c:pt idx="0">
                  <c:v>10.830190231926595</c:v>
                </c:pt>
                <c:pt idx="1">
                  <c:v>10.096805098287682</c:v>
                </c:pt>
                <c:pt idx="2">
                  <c:v>8.5690065862826419</c:v>
                </c:pt>
                <c:pt idx="3">
                  <c:v>8.8082717041872201</c:v>
                </c:pt>
                <c:pt idx="4">
                  <c:v>8.6532036198451685</c:v>
                </c:pt>
                <c:pt idx="5">
                  <c:v>7.9579992282767842</c:v>
                </c:pt>
                <c:pt idx="6">
                  <c:v>7.7696894126324842</c:v>
                </c:pt>
                <c:pt idx="7">
                  <c:v>7.6147117218757696</c:v>
                </c:pt>
                <c:pt idx="8">
                  <c:v>8.7823373367408646</c:v>
                </c:pt>
                <c:pt idx="9" formatCode="General">
                  <c:v>9.5</c:v>
                </c:pt>
                <c:pt idx="10" formatCode="General">
                  <c:v>9.1999999999999993</c:v>
                </c:pt>
                <c:pt idx="11" formatCode="General">
                  <c:v>8.3000000000000007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24DC-4626-A1C4-CCCB14519312}"/>
            </c:ext>
          </c:extLst>
        </c:ser>
        <c:ser>
          <c:idx val="2"/>
          <c:order val="2"/>
          <c:tx>
            <c:strRef>
              <c:f>'iki MMA'!$D$1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rgbClr val="8A2062"/>
              </a:solidFill>
              <a:round/>
            </a:ln>
            <a:effectLst/>
          </c:spPr>
          <c:marker>
            <c:symbol val="none"/>
          </c:marker>
          <c:cat>
            <c:strRef>
              <c:f>'iki MMA'!$A$2:$A$13</c:f>
              <c:strCache>
                <c:ptCount val="12"/>
                <c:pt idx="0">
                  <c:v>Sausis</c:v>
                </c:pt>
                <c:pt idx="1">
                  <c:v>Vasaris</c:v>
                </c:pt>
                <c:pt idx="2">
                  <c:v>Kovas</c:v>
                </c:pt>
                <c:pt idx="3">
                  <c:v>Balandis</c:v>
                </c:pt>
                <c:pt idx="4">
                  <c:v>Gegužė</c:v>
                </c:pt>
                <c:pt idx="5">
                  <c:v>Birželis</c:v>
                </c:pt>
                <c:pt idx="6">
                  <c:v>Liepa</c:v>
                </c:pt>
                <c:pt idx="7">
                  <c:v>Rugpjūtis</c:v>
                </c:pt>
                <c:pt idx="8">
                  <c:v>Rugsėjis</c:v>
                </c:pt>
                <c:pt idx="9">
                  <c:v>Spalis</c:v>
                </c:pt>
                <c:pt idx="10">
                  <c:v>Lapkritis</c:v>
                </c:pt>
                <c:pt idx="11">
                  <c:v>Gruodis</c:v>
                </c:pt>
              </c:strCache>
            </c:strRef>
          </c:cat>
          <c:val>
            <c:numRef>
              <c:f>'iki MMA'!$D$2:$D$13</c:f>
              <c:numCache>
                <c:formatCode>0.0</c:formatCode>
                <c:ptCount val="12"/>
                <c:pt idx="0">
                  <c:v>10.246423543303511</c:v>
                </c:pt>
                <c:pt idx="1">
                  <c:v>10.756154170139169</c:v>
                </c:pt>
                <c:pt idx="2">
                  <c:v>14.527928354283587</c:v>
                </c:pt>
                <c:pt idx="3">
                  <c:v>12.225896859911259</c:v>
                </c:pt>
                <c:pt idx="4">
                  <c:v>10.258174459273629</c:v>
                </c:pt>
                <c:pt idx="5">
                  <c:v>8.902625628586156</c:v>
                </c:pt>
                <c:pt idx="6">
                  <c:v>7.8666133375803557</c:v>
                </c:pt>
                <c:pt idx="7">
                  <c:v>8.1810724411494569</c:v>
                </c:pt>
                <c:pt idx="8">
                  <c:v>8.4420526842438051</c:v>
                </c:pt>
                <c:pt idx="9">
                  <c:v>8.6985958505745877</c:v>
                </c:pt>
                <c:pt idx="10">
                  <c:v>10.201367036460244</c:v>
                </c:pt>
                <c:pt idx="11">
                  <c:v>10.007467925528486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24DC-4626-A1C4-CCCB145193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9160456"/>
        <c:axId val="279160848"/>
      </c:lineChart>
      <c:catAx>
        <c:axId val="27916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160848"/>
        <c:crosses val="autoZero"/>
        <c:auto val="1"/>
        <c:lblAlgn val="ctr"/>
        <c:lblOffset val="100"/>
        <c:noMultiLvlLbl val="0"/>
      </c:catAx>
      <c:valAx>
        <c:axId val="279160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160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2916253322818401"/>
          <c:y val="0.10343014542156571"/>
          <c:w val="0.34120413472389194"/>
          <c:h val="8.4762545180700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 dirty="0">
                <a:solidFill>
                  <a:schemeClr val="tx1"/>
                </a:solidFill>
              </a:rPr>
              <a:t>Vidutinių darbo pajamų pokytis (proc.)</a:t>
            </a:r>
          </a:p>
          <a:p>
            <a:pPr>
              <a:defRPr sz="1600">
                <a:solidFill>
                  <a:schemeClr val="tx1"/>
                </a:solidFill>
              </a:defRPr>
            </a:pPr>
            <a:r>
              <a:rPr lang="lt-LT" sz="1600" dirty="0">
                <a:solidFill>
                  <a:schemeClr val="tx1"/>
                </a:solidFill>
              </a:rPr>
              <a:t>2022 m. birželio su 2021 m. birželiu</a:t>
            </a:r>
          </a:p>
        </c:rich>
      </c:tx>
      <c:layout>
        <c:manualLayout>
          <c:xMode val="edge"/>
          <c:yMode val="edge"/>
          <c:x val="0.54705577436250319"/>
          <c:y val="7.021380934241727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64788453561780501"/>
          <c:y val="0.14031691517533584"/>
          <c:w val="0.29723538800958804"/>
          <c:h val="0.80664701785734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EVRK!$H$35</c:f>
              <c:strCache>
                <c:ptCount val="1"/>
                <c:pt idx="0">
                  <c:v>Vid. mėn. pajamos, Eur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EVRK!$B$36:$B$49</c:f>
              <c:strCache>
                <c:ptCount val="14"/>
                <c:pt idx="0">
                  <c:v>Žmonių sveikatos priežiūra ir socialinis darbas</c:v>
                </c:pt>
                <c:pt idx="1">
                  <c:v>Žemės ūkis</c:v>
                </c:pt>
                <c:pt idx="2">
                  <c:v>Statyba</c:v>
                </c:pt>
                <c:pt idx="3">
                  <c:v>Viešasis valdymas</c:v>
                </c:pt>
                <c:pt idx="4">
                  <c:v>Finansinė ir draudimo veikla</c:v>
                </c:pt>
                <c:pt idx="5">
                  <c:v>Didmeninė ir mažmeninė prekyba</c:v>
                </c:pt>
                <c:pt idx="6">
                  <c:v>Apdirbamoji gamyba</c:v>
                </c:pt>
                <c:pt idx="7">
                  <c:v>Transportas ir saugojimas</c:v>
                </c:pt>
                <c:pt idx="8">
                  <c:v>Švietimas</c:v>
                </c:pt>
                <c:pt idx="9">
                  <c:v>Apgyvendinimo ir maitinimo paslaugų veikla</c:v>
                </c:pt>
                <c:pt idx="10">
                  <c:v>Profesinė, mokslinė ir techninė veikla</c:v>
                </c:pt>
                <c:pt idx="11">
                  <c:v>Meninė, pramoginė ir poilsio organizavimo  veikla</c:v>
                </c:pt>
                <c:pt idx="12">
                  <c:v>Informacija ir ryšiai</c:v>
                </c:pt>
                <c:pt idx="13">
                  <c:v>Administracinė ir aptarnavimo veikla</c:v>
                </c:pt>
              </c:strCache>
            </c:strRef>
          </c:cat>
          <c:val>
            <c:numRef>
              <c:f>EVRK!$H$36:$H$49</c:f>
              <c:numCache>
                <c:formatCode>0.0</c:formatCode>
                <c:ptCount val="14"/>
                <c:pt idx="0">
                  <c:v>8.9976943880821558</c:v>
                </c:pt>
                <c:pt idx="1">
                  <c:v>10.221050848149439</c:v>
                </c:pt>
                <c:pt idx="2">
                  <c:v>10.688088311989819</c:v>
                </c:pt>
                <c:pt idx="3">
                  <c:v>11.06382093396614</c:v>
                </c:pt>
                <c:pt idx="4">
                  <c:v>11.708310723112735</c:v>
                </c:pt>
                <c:pt idx="5">
                  <c:v>12.550009658116901</c:v>
                </c:pt>
                <c:pt idx="6">
                  <c:v>13.054596490152282</c:v>
                </c:pt>
                <c:pt idx="7">
                  <c:v>13.452093556555011</c:v>
                </c:pt>
                <c:pt idx="8">
                  <c:v>15.047262017177655</c:v>
                </c:pt>
                <c:pt idx="9">
                  <c:v>15.740776563844472</c:v>
                </c:pt>
                <c:pt idx="10">
                  <c:v>16.185520619506242</c:v>
                </c:pt>
                <c:pt idx="11">
                  <c:v>16.24559321182133</c:v>
                </c:pt>
                <c:pt idx="12">
                  <c:v>16.293314466734653</c:v>
                </c:pt>
                <c:pt idx="13">
                  <c:v>16.529311641774136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AF-4BA7-B3D1-23E5AA4AC8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9161632"/>
        <c:axId val="279162024"/>
      </c:barChart>
      <c:catAx>
        <c:axId val="279161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162024"/>
        <c:crosses val="autoZero"/>
        <c:auto val="1"/>
        <c:lblAlgn val="ctr"/>
        <c:lblOffset val="100"/>
        <c:noMultiLvlLbl val="0"/>
      </c:catAx>
      <c:valAx>
        <c:axId val="279162024"/>
        <c:scaling>
          <c:orientation val="minMax"/>
        </c:scaling>
        <c:delete val="1"/>
        <c:axPos val="b"/>
        <c:numFmt formatCode="0" sourceLinked="0"/>
        <c:majorTickMark val="none"/>
        <c:minorTickMark val="none"/>
        <c:tickLblPos val="nextTo"/>
        <c:crossAx val="27916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 dirty="0">
                <a:solidFill>
                  <a:schemeClr val="tx1"/>
                </a:solidFill>
              </a:rPr>
              <a:t>Vidutinės darbo pajamos (</a:t>
            </a:r>
            <a:r>
              <a:rPr lang="lt-LT" sz="1600" b="1" dirty="0" err="1">
                <a:solidFill>
                  <a:schemeClr val="tx1"/>
                </a:solidFill>
              </a:rPr>
              <a:t>Eur</a:t>
            </a:r>
            <a:r>
              <a:rPr lang="lt-LT" sz="1600" b="1" dirty="0">
                <a:solidFill>
                  <a:schemeClr val="tx1"/>
                </a:solidFill>
              </a:rPr>
              <a:t>)</a:t>
            </a:r>
          </a:p>
          <a:p>
            <a:pPr>
              <a:defRPr sz="1600">
                <a:solidFill>
                  <a:schemeClr val="tx1"/>
                </a:solidFill>
              </a:defRPr>
            </a:pPr>
            <a:r>
              <a:rPr lang="lt-LT" sz="1600" dirty="0">
                <a:solidFill>
                  <a:schemeClr val="tx1"/>
                </a:solidFill>
              </a:rPr>
              <a:t>2022 m. birželis</a:t>
            </a:r>
          </a:p>
        </c:rich>
      </c:tx>
      <c:layout>
        <c:manualLayout>
          <c:xMode val="edge"/>
          <c:yMode val="edge"/>
          <c:x val="0.21312957885341133"/>
          <c:y val="1.43070353625979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47989940141622478"/>
          <c:y val="0.14640866187725202"/>
          <c:w val="0.52010059858377522"/>
          <c:h val="0.827361773291318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EVRK!$F$35</c:f>
              <c:strCache>
                <c:ptCount val="1"/>
                <c:pt idx="0">
                  <c:v>Vid. mėn. pajamos, Eur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2"/>
              <c:layout>
                <c:manualLayout>
                  <c:x val="-1.8275327157136347E-2"/>
                  <c:y val="-3.8152094300261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DCE-473B-9411-06708CFC0F5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EVRK!$B$36:$B$49</c:f>
              <c:strCache>
                <c:ptCount val="14"/>
                <c:pt idx="0">
                  <c:v>Žmonių sveikatos priežiūra</c:v>
                </c:pt>
                <c:pt idx="1">
                  <c:v>Žemės ūkis</c:v>
                </c:pt>
                <c:pt idx="2">
                  <c:v>Statyba</c:v>
                </c:pt>
                <c:pt idx="3">
                  <c:v>Viešasis valdymas</c:v>
                </c:pt>
                <c:pt idx="4">
                  <c:v>Finansinė ir draudimo veikla</c:v>
                </c:pt>
                <c:pt idx="5">
                  <c:v>Didmeninė ir mažmeninė prekyba</c:v>
                </c:pt>
                <c:pt idx="6">
                  <c:v>Apdirbamoji gamyba</c:v>
                </c:pt>
                <c:pt idx="7">
                  <c:v>Transportas ir saugojimas</c:v>
                </c:pt>
                <c:pt idx="8">
                  <c:v>Švietimas</c:v>
                </c:pt>
                <c:pt idx="9">
                  <c:v>Apgyvendinimo ir maitinimo paslaugų veikla</c:v>
                </c:pt>
                <c:pt idx="10">
                  <c:v>Profesinė, mokslinė ir techninė veikla</c:v>
                </c:pt>
                <c:pt idx="11">
                  <c:v>Meninė, pramoginė ir poilsio organizavimo  veikla</c:v>
                </c:pt>
                <c:pt idx="12">
                  <c:v>Informacija ir ryšiai</c:v>
                </c:pt>
                <c:pt idx="13">
                  <c:v>Administracinė ir aptarnavimo veikla</c:v>
                </c:pt>
              </c:strCache>
            </c:strRef>
          </c:cat>
          <c:val>
            <c:numRef>
              <c:f>EVRK!$F$36:$F$49</c:f>
              <c:numCache>
                <c:formatCode>0.00</c:formatCode>
                <c:ptCount val="14"/>
                <c:pt idx="0">
                  <c:v>1867.5163924548599</c:v>
                </c:pt>
                <c:pt idx="1">
                  <c:v>1227.8355498721201</c:v>
                </c:pt>
                <c:pt idx="2">
                  <c:v>1221.62137676361</c:v>
                </c:pt>
                <c:pt idx="3">
                  <c:v>1913.5682613819399</c:v>
                </c:pt>
                <c:pt idx="4">
                  <c:v>2448.0188069372198</c:v>
                </c:pt>
                <c:pt idx="5">
                  <c:v>1381.2538430950799</c:v>
                </c:pt>
                <c:pt idx="6">
                  <c:v>1544.8195110111801</c:v>
                </c:pt>
                <c:pt idx="7">
                  <c:v>1299.3603519948699</c:v>
                </c:pt>
                <c:pt idx="8">
                  <c:v>1539.5120123122199</c:v>
                </c:pt>
                <c:pt idx="9">
                  <c:v>915.37746312368301</c:v>
                </c:pt>
                <c:pt idx="10">
                  <c:v>1871.66024748824</c:v>
                </c:pt>
                <c:pt idx="11">
                  <c:v>1181.7535237391501</c:v>
                </c:pt>
                <c:pt idx="12">
                  <c:v>2768.9091319213999</c:v>
                </c:pt>
                <c:pt idx="13">
                  <c:v>1132.2426726322501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CE-473B-9411-06708CFC0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9162808"/>
        <c:axId val="279163200"/>
      </c:barChart>
      <c:catAx>
        <c:axId val="279162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163200"/>
        <c:crosses val="autoZero"/>
        <c:auto val="1"/>
        <c:lblAlgn val="ctr"/>
        <c:lblOffset val="100"/>
        <c:noMultiLvlLbl val="0"/>
      </c:catAx>
      <c:valAx>
        <c:axId val="279163200"/>
        <c:scaling>
          <c:orientation val="minMax"/>
        </c:scaling>
        <c:delete val="1"/>
        <c:axPos val="b"/>
        <c:numFmt formatCode="0" sourceLinked="0"/>
        <c:majorTickMark val="none"/>
        <c:minorTickMark val="none"/>
        <c:tickLblPos val="nextTo"/>
        <c:crossAx val="279162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 i="0" baseline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Apdraustų asmenų skaičius (tūkst. žm.)</a:t>
            </a:r>
            <a:endParaRPr lang="lt-LT" sz="16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lt-LT" sz="1600" b="0" i="0" baseline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2022 m. birželis</a:t>
            </a:r>
            <a:endParaRPr lang="lt-LT" sz="160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4216690573054486"/>
          <c:y val="1.51135989267361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EVRK!$F$35</c:f>
              <c:strCache>
                <c:ptCount val="1"/>
                <c:pt idx="0">
                  <c:v>Vid. mėn. pajamos, Eur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EVRK!$B$55:$B$68</c:f>
              <c:strCache>
                <c:ptCount val="14"/>
                <c:pt idx="0">
                  <c:v>Transportas ir saugojimas</c:v>
                </c:pt>
                <c:pt idx="1">
                  <c:v>Žemės ūkis</c:v>
                </c:pt>
                <c:pt idx="2">
                  <c:v>Švietimas</c:v>
                </c:pt>
                <c:pt idx="3">
                  <c:v>Viešasis valdymas</c:v>
                </c:pt>
                <c:pt idx="4">
                  <c:v>Meninė, pramoginė ir poilsio organizavimo  veikla</c:v>
                </c:pt>
                <c:pt idx="5">
                  <c:v>Apdirbamoji gamyba</c:v>
                </c:pt>
                <c:pt idx="6">
                  <c:v>Žmonių sveikatos priežiūra</c:v>
                </c:pt>
                <c:pt idx="7">
                  <c:v>Didmeninė ir mažmeninė prekyba</c:v>
                </c:pt>
                <c:pt idx="8">
                  <c:v>Administracinė ir aptarnavimo veikla</c:v>
                </c:pt>
                <c:pt idx="9">
                  <c:v>Profesinė, mokslinė ir techninė veikla</c:v>
                </c:pt>
                <c:pt idx="10">
                  <c:v>Statyba</c:v>
                </c:pt>
                <c:pt idx="11">
                  <c:v>Finansinė ir draudimo veikla</c:v>
                </c:pt>
                <c:pt idx="12">
                  <c:v>Apgyvendinimo ir maitinimo paslaugų veikla</c:v>
                </c:pt>
                <c:pt idx="13">
                  <c:v>Informacija ir ryšiai</c:v>
                </c:pt>
              </c:strCache>
            </c:strRef>
          </c:cat>
          <c:val>
            <c:numRef>
              <c:f>EVRK!$I$55:$I$68</c:f>
              <c:numCache>
                <c:formatCode>0.0</c:formatCode>
                <c:ptCount val="14"/>
                <c:pt idx="0">
                  <c:v>146.45099999999999</c:v>
                </c:pt>
                <c:pt idx="1">
                  <c:v>25.024000000000001</c:v>
                </c:pt>
                <c:pt idx="2">
                  <c:v>129.13999999999999</c:v>
                </c:pt>
                <c:pt idx="3">
                  <c:v>67.036000000000001</c:v>
                </c:pt>
                <c:pt idx="4">
                  <c:v>27.065000000000001</c:v>
                </c:pt>
                <c:pt idx="5">
                  <c:v>229.494</c:v>
                </c:pt>
                <c:pt idx="6">
                  <c:v>104.226</c:v>
                </c:pt>
                <c:pt idx="7">
                  <c:v>233.37700000000001</c:v>
                </c:pt>
                <c:pt idx="8">
                  <c:v>63.14</c:v>
                </c:pt>
                <c:pt idx="9">
                  <c:v>61.012999999999998</c:v>
                </c:pt>
                <c:pt idx="10">
                  <c:v>108.726</c:v>
                </c:pt>
                <c:pt idx="11">
                  <c:v>25.774000000000001</c:v>
                </c:pt>
                <c:pt idx="12">
                  <c:v>55.997999999999998</c:v>
                </c:pt>
                <c:pt idx="13">
                  <c:v>49.719000000000001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C6-410A-80B2-EA859CA6A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9285592"/>
        <c:axId val="279285984"/>
      </c:barChart>
      <c:catAx>
        <c:axId val="279285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285984"/>
        <c:crosses val="autoZero"/>
        <c:auto val="1"/>
        <c:lblAlgn val="ctr"/>
        <c:lblOffset val="100"/>
        <c:noMultiLvlLbl val="0"/>
      </c:catAx>
      <c:valAx>
        <c:axId val="279285984"/>
        <c:scaling>
          <c:orientation val="minMax"/>
        </c:scaling>
        <c:delete val="1"/>
        <c:axPos val="b"/>
        <c:numFmt formatCode="0" sourceLinked="0"/>
        <c:majorTickMark val="none"/>
        <c:minorTickMark val="none"/>
        <c:tickLblPos val="nextTo"/>
        <c:crossAx val="27928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1600" b="1" i="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Apdraustų asmenų skaičiaus pokytis (proc.)</a:t>
            </a:r>
            <a:endParaRPr lang="lt-LT" sz="16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lt-LT" sz="1600" b="0" i="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2022 m. birželio su 2021 m. birželiu</a:t>
            </a:r>
            <a:endParaRPr lang="lt-LT" sz="16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0.51490928020924598"/>
          <c:y val="0.14158113976477477"/>
          <c:w val="0.48613542579260782"/>
          <c:h val="0.842031854763432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EVRK!$G$35</c:f>
              <c:strCache>
                <c:ptCount val="1"/>
                <c:pt idx="0">
                  <c:v>Apdraustų asmenų skaičius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EVRK!$B$55:$B$68</c:f>
              <c:strCache>
                <c:ptCount val="14"/>
                <c:pt idx="0">
                  <c:v>Transportas ir saugojimas</c:v>
                </c:pt>
                <c:pt idx="1">
                  <c:v>Žemės ūkis</c:v>
                </c:pt>
                <c:pt idx="2">
                  <c:v>Švietimas</c:v>
                </c:pt>
                <c:pt idx="3">
                  <c:v>Viešasis valdymas</c:v>
                </c:pt>
                <c:pt idx="4">
                  <c:v>Meninė, pramoginė ir poilsio organizavimo  veikla</c:v>
                </c:pt>
                <c:pt idx="5">
                  <c:v>Apdirbamoji gamyba</c:v>
                </c:pt>
                <c:pt idx="6">
                  <c:v>Žmonių sveikatos priežiūra ir socialinis darbas</c:v>
                </c:pt>
                <c:pt idx="7">
                  <c:v>Didmeninė ir mažmeninė prekyba</c:v>
                </c:pt>
                <c:pt idx="8">
                  <c:v>Administracinė ir aptarnavimo veikla</c:v>
                </c:pt>
                <c:pt idx="9">
                  <c:v>Profesinė, mokslinė ir techninė veikla</c:v>
                </c:pt>
                <c:pt idx="10">
                  <c:v>Statyba</c:v>
                </c:pt>
                <c:pt idx="11">
                  <c:v>Finansinė ir draudimo veikla</c:v>
                </c:pt>
                <c:pt idx="12">
                  <c:v>Apgyvendinimo ir maitinimo paslaugų veikla</c:v>
                </c:pt>
                <c:pt idx="13">
                  <c:v>Informacija ir ryšiai</c:v>
                </c:pt>
              </c:strCache>
            </c:strRef>
          </c:cat>
          <c:val>
            <c:numRef>
              <c:f>EVRK!$G$55:$G$68</c:f>
              <c:numCache>
                <c:formatCode>0.0</c:formatCode>
                <c:ptCount val="14"/>
                <c:pt idx="0">
                  <c:v>-1.7687540244687661</c:v>
                </c:pt>
                <c:pt idx="1">
                  <c:v>-1.0752688172043001</c:v>
                </c:pt>
                <c:pt idx="2">
                  <c:v>1.0208471858254686</c:v>
                </c:pt>
                <c:pt idx="3">
                  <c:v>1.1085805643957114</c:v>
                </c:pt>
                <c:pt idx="4">
                  <c:v>1.7251747726076738</c:v>
                </c:pt>
                <c:pt idx="5">
                  <c:v>1.9968800138665976</c:v>
                </c:pt>
                <c:pt idx="6">
                  <c:v>2.2856413829651423</c:v>
                </c:pt>
                <c:pt idx="7">
                  <c:v>2.3201876493412543</c:v>
                </c:pt>
                <c:pt idx="8">
                  <c:v>3.2559812915992081</c:v>
                </c:pt>
                <c:pt idx="9">
                  <c:v>4.1746346127578216</c:v>
                </c:pt>
                <c:pt idx="10">
                  <c:v>5.0573957407335834</c:v>
                </c:pt>
                <c:pt idx="11">
                  <c:v>5.8567438804008498</c:v>
                </c:pt>
                <c:pt idx="12">
                  <c:v>13.05190479074556</c:v>
                </c:pt>
                <c:pt idx="13">
                  <c:v>16.65649929610511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68-407F-8FE7-146A161F7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9286768"/>
        <c:axId val="279287160"/>
      </c:barChart>
      <c:catAx>
        <c:axId val="279286768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287160"/>
        <c:crosses val="autoZero"/>
        <c:auto val="1"/>
        <c:lblAlgn val="ctr"/>
        <c:lblOffset val="100"/>
        <c:noMultiLvlLbl val="0"/>
      </c:catAx>
      <c:valAx>
        <c:axId val="279287160"/>
        <c:scaling>
          <c:orientation val="minMax"/>
        </c:scaling>
        <c:delete val="1"/>
        <c:axPos val="b"/>
        <c:numFmt formatCode="0" sourceLinked="0"/>
        <c:majorTickMark val="none"/>
        <c:minorTickMark val="none"/>
        <c:tickLblPos val="nextTo"/>
        <c:crossAx val="27928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lt-LT" sz="1600" b="1">
                <a:solidFill>
                  <a:schemeClr val="tx1"/>
                </a:solidFill>
              </a:rPr>
              <a:t>Apdraustųjų, dirbusių visą mėnesį, pasiskirstymas pagal darbo pajamas (proc.)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'apdr. pasiskirstymas'!$A$51</c:f>
              <c:strCache>
                <c:ptCount val="1"/>
                <c:pt idx="0">
                  <c:v>iki 730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'apdr. pasiskirstymas'!$E$51</c:f>
              <c:numCache>
                <c:formatCode>0%</c:formatCode>
                <c:ptCount val="1"/>
                <c:pt idx="0">
                  <c:v>8.1668691889584602E-2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BE-4FDC-9E96-6D5652B5AA27}"/>
            </c:ext>
          </c:extLst>
        </c:ser>
        <c:ser>
          <c:idx val="1"/>
          <c:order val="1"/>
          <c:tx>
            <c:strRef>
              <c:f>'apdr. pasiskirstymas'!$A$52</c:f>
              <c:strCache>
                <c:ptCount val="1"/>
                <c:pt idx="0">
                  <c:v>730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'apdr. pasiskirstymas'!$E$52</c:f>
              <c:numCache>
                <c:formatCode>0%</c:formatCode>
                <c:ptCount val="1"/>
                <c:pt idx="0">
                  <c:v>3.2846476628468603E-2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BE-4FDC-9E96-6D5652B5AA27}"/>
            </c:ext>
          </c:extLst>
        </c:ser>
        <c:ser>
          <c:idx val="2"/>
          <c:order val="2"/>
          <c:tx>
            <c:strRef>
              <c:f>'apdr. pasiskirstymas'!$A$53</c:f>
              <c:strCache>
                <c:ptCount val="1"/>
                <c:pt idx="0">
                  <c:v>731 - 1751</c:v>
                </c:pt>
              </c:strCache>
            </c:strRef>
          </c:tx>
          <c:spPr>
            <a:solidFill>
              <a:srgbClr val="F1D3E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'apdr. pasiskirstymas'!$E$53</c:f>
              <c:numCache>
                <c:formatCode>0%</c:formatCode>
                <c:ptCount val="1"/>
                <c:pt idx="0">
                  <c:v>0.53253236627504696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BE-4FDC-9E96-6D5652B5AA27}"/>
            </c:ext>
          </c:extLst>
        </c:ser>
        <c:ser>
          <c:idx val="3"/>
          <c:order val="3"/>
          <c:tx>
            <c:strRef>
              <c:f>'apdr. pasiskirstymas'!$A$54</c:f>
              <c:strCache>
                <c:ptCount val="1"/>
                <c:pt idx="0">
                  <c:v>1752 - 3503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'apdr. pasiskirstymas'!$E$54</c:f>
              <c:numCache>
                <c:formatCode>0%</c:formatCode>
                <c:ptCount val="1"/>
                <c:pt idx="0">
                  <c:v>0.28044546872149301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0BE-4FDC-9E96-6D5652B5AA27}"/>
            </c:ext>
          </c:extLst>
        </c:ser>
        <c:ser>
          <c:idx val="4"/>
          <c:order val="4"/>
          <c:tx>
            <c:strRef>
              <c:f>'apdr. pasiskirstymas'!$A$55</c:f>
              <c:strCache>
                <c:ptCount val="1"/>
                <c:pt idx="0">
                  <c:v>3504 - 5255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0222745045991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0BE-4FDC-9E96-6D5652B5AA2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'apdr. pasiskirstymas'!$E$55</c:f>
              <c:numCache>
                <c:formatCode>0%</c:formatCode>
                <c:ptCount val="1"/>
                <c:pt idx="0">
                  <c:v>4.81647349597078E-2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0BE-4FDC-9E96-6D5652B5AA27}"/>
            </c:ext>
          </c:extLst>
        </c:ser>
        <c:ser>
          <c:idx val="5"/>
          <c:order val="5"/>
          <c:tx>
            <c:strRef>
              <c:f>'apdr. pasiskirstymas'!$A$56</c:f>
              <c:strCache>
                <c:ptCount val="1"/>
                <c:pt idx="0">
                  <c:v>virš 5256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66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9.4813364702759473E-2"/>
                  <c:y val="-2.4337703068907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0BE-4FDC-9E96-6D5652B5AA2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339966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'apdr. pasiskirstymas'!$E$56</c:f>
              <c:numCache>
                <c:formatCode>0%</c:formatCode>
                <c:ptCount val="1"/>
                <c:pt idx="0">
                  <c:v>2.4342261525698499E-2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0BE-4FDC-9E96-6D5652B5A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9287944"/>
        <c:axId val="279288336"/>
      </c:barChart>
      <c:catAx>
        <c:axId val="279287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79288336"/>
        <c:crosses val="autoZero"/>
        <c:auto val="1"/>
        <c:lblAlgn val="ctr"/>
        <c:lblOffset val="100"/>
        <c:noMultiLvlLbl val="0"/>
      </c:catAx>
      <c:valAx>
        <c:axId val="279288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79287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600" b="1"/>
              <a:t>Apdraust</a:t>
            </a:r>
            <a:r>
              <a:rPr lang="lt-LT" sz="1600" b="1"/>
              <a:t>ųjų, dirbusių visą mėnesį, pasiskirstymas pagal darbo pajamas (proc.)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6563466967394773E-2"/>
          <c:y val="0.12440191755128675"/>
          <c:w val="0.80313596927120656"/>
          <c:h val="0.7886982682117621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Pasiskirstymas!$A$17</c:f>
              <c:strCache>
                <c:ptCount val="1"/>
                <c:pt idx="0">
                  <c:v>iki 730 Eur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Pasiskirstymas!$B$6:$I$6</c:f>
              <c:strCache>
                <c:ptCount val="8"/>
                <c:pt idx="0">
                  <c:v>iki 25 m.</c:v>
                </c:pt>
                <c:pt idx="1">
                  <c:v>26–29 m.</c:v>
                </c:pt>
                <c:pt idx="2">
                  <c:v>30–39 m.</c:v>
                </c:pt>
                <c:pt idx="3">
                  <c:v>40–49 m.</c:v>
                </c:pt>
                <c:pt idx="4">
                  <c:v>50–59 m.</c:v>
                </c:pt>
                <c:pt idx="5">
                  <c:v> virš 60 m.</c:v>
                </c:pt>
                <c:pt idx="7">
                  <c:v>Visi</c:v>
                </c:pt>
              </c:strCache>
            </c:strRef>
          </c:cat>
          <c:val>
            <c:numRef>
              <c:f>Pasiskirstymas!$B$17:$I$17</c:f>
              <c:numCache>
                <c:formatCode>0%</c:formatCode>
                <c:ptCount val="8"/>
                <c:pt idx="0">
                  <c:v>0.13880862896743498</c:v>
                </c:pt>
                <c:pt idx="1">
                  <c:v>4.5827811435062475E-2</c:v>
                </c:pt>
                <c:pt idx="2">
                  <c:v>4.9466706817007385E-2</c:v>
                </c:pt>
                <c:pt idx="3">
                  <c:v>5.7700693907841084E-2</c:v>
                </c:pt>
                <c:pt idx="4">
                  <c:v>7.3843694992494685E-2</c:v>
                </c:pt>
                <c:pt idx="5">
                  <c:v>0.16557203150743674</c:v>
                </c:pt>
                <c:pt idx="7">
                  <c:v>8.1668691889584616E-2</c:v>
                </c:pt>
              </c:numCache>
            </c:numRef>
          </c:val>
        </c:ser>
        <c:ser>
          <c:idx val="1"/>
          <c:order val="1"/>
          <c:tx>
            <c:strRef>
              <c:f>Pasiskirstymas!$A$18</c:f>
              <c:strCache>
                <c:ptCount val="1"/>
                <c:pt idx="0">
                  <c:v>730 Eur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Pasiskirstymas!$B$6:$I$6</c:f>
              <c:strCache>
                <c:ptCount val="8"/>
                <c:pt idx="0">
                  <c:v>iki 25 m.</c:v>
                </c:pt>
                <c:pt idx="1">
                  <c:v>26–29 m.</c:v>
                </c:pt>
                <c:pt idx="2">
                  <c:v>30–39 m.</c:v>
                </c:pt>
                <c:pt idx="3">
                  <c:v>40–49 m.</c:v>
                </c:pt>
                <c:pt idx="4">
                  <c:v>50–59 m.</c:v>
                </c:pt>
                <c:pt idx="5">
                  <c:v> virš 60 m.</c:v>
                </c:pt>
                <c:pt idx="7">
                  <c:v>Visi</c:v>
                </c:pt>
              </c:strCache>
            </c:strRef>
          </c:cat>
          <c:val>
            <c:numRef>
              <c:f>Pasiskirstymas!$B$18:$I$18</c:f>
              <c:numCache>
                <c:formatCode>0%</c:formatCode>
                <c:ptCount val="8"/>
                <c:pt idx="0">
                  <c:v>2.2441398188177534E-2</c:v>
                </c:pt>
                <c:pt idx="1">
                  <c:v>1.8565410829231351E-2</c:v>
                </c:pt>
                <c:pt idx="2">
                  <c:v>2.3934064218239407E-2</c:v>
                </c:pt>
                <c:pt idx="3">
                  <c:v>3.3146149079252382E-2</c:v>
                </c:pt>
                <c:pt idx="4">
                  <c:v>4.1083069657275116E-2</c:v>
                </c:pt>
                <c:pt idx="5">
                  <c:v>4.5235515832712667E-2</c:v>
                </c:pt>
                <c:pt idx="7">
                  <c:v>3.2846476628468554E-2</c:v>
                </c:pt>
              </c:numCache>
            </c:numRef>
          </c:val>
        </c:ser>
        <c:ser>
          <c:idx val="2"/>
          <c:order val="2"/>
          <c:tx>
            <c:strRef>
              <c:f>Pasiskirstymas!$A$19</c:f>
              <c:strCache>
                <c:ptCount val="1"/>
                <c:pt idx="0">
                  <c:v>731 – 1751 Eur</c:v>
                </c:pt>
              </c:strCache>
            </c:strRef>
          </c:tx>
          <c:spPr>
            <a:solidFill>
              <a:srgbClr val="F1D3E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Pasiskirstymas!$B$6:$I$6</c:f>
              <c:strCache>
                <c:ptCount val="8"/>
                <c:pt idx="0">
                  <c:v>iki 25 m.</c:v>
                </c:pt>
                <c:pt idx="1">
                  <c:v>26–29 m.</c:v>
                </c:pt>
                <c:pt idx="2">
                  <c:v>30–39 m.</c:v>
                </c:pt>
                <c:pt idx="3">
                  <c:v>40–49 m.</c:v>
                </c:pt>
                <c:pt idx="4">
                  <c:v>50–59 m.</c:v>
                </c:pt>
                <c:pt idx="5">
                  <c:v> virš 60 m.</c:v>
                </c:pt>
                <c:pt idx="7">
                  <c:v>Visi</c:v>
                </c:pt>
              </c:strCache>
            </c:strRef>
          </c:cat>
          <c:val>
            <c:numRef>
              <c:f>Pasiskirstymas!$B$19:$I$19</c:f>
              <c:numCache>
                <c:formatCode>0%</c:formatCode>
                <c:ptCount val="8"/>
                <c:pt idx="0">
                  <c:v>0.59672829180334996</c:v>
                </c:pt>
                <c:pt idx="1">
                  <c:v>0.47472548277167742</c:v>
                </c:pt>
                <c:pt idx="2">
                  <c:v>0.47297101368457445</c:v>
                </c:pt>
                <c:pt idx="3">
                  <c:v>0.51509077416245252</c:v>
                </c:pt>
                <c:pt idx="4">
                  <c:v>0.58877693905393391</c:v>
                </c:pt>
                <c:pt idx="5">
                  <c:v>0.55471483061367277</c:v>
                </c:pt>
                <c:pt idx="7">
                  <c:v>0.53253236627504708</c:v>
                </c:pt>
              </c:numCache>
            </c:numRef>
          </c:val>
        </c:ser>
        <c:ser>
          <c:idx val="3"/>
          <c:order val="3"/>
          <c:tx>
            <c:strRef>
              <c:f>Pasiskirstymas!$A$20</c:f>
              <c:strCache>
                <c:ptCount val="1"/>
                <c:pt idx="0">
                  <c:v>1752 – 3503 Eur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Pasiskirstymas!$B$6:$I$6</c:f>
              <c:strCache>
                <c:ptCount val="8"/>
                <c:pt idx="0">
                  <c:v>iki 25 m.</c:v>
                </c:pt>
                <c:pt idx="1">
                  <c:v>26–29 m.</c:v>
                </c:pt>
                <c:pt idx="2">
                  <c:v>30–39 m.</c:v>
                </c:pt>
                <c:pt idx="3">
                  <c:v>40–49 m.</c:v>
                </c:pt>
                <c:pt idx="4">
                  <c:v>50–59 m.</c:v>
                </c:pt>
                <c:pt idx="5">
                  <c:v> virš 60 m.</c:v>
                </c:pt>
                <c:pt idx="7">
                  <c:v>Visi</c:v>
                </c:pt>
              </c:strCache>
            </c:strRef>
          </c:cat>
          <c:val>
            <c:numRef>
              <c:f>Pasiskirstymas!$B$20:$I$20</c:f>
              <c:numCache>
                <c:formatCode>0%</c:formatCode>
                <c:ptCount val="8"/>
                <c:pt idx="0">
                  <c:v>0.22044926245356392</c:v>
                </c:pt>
                <c:pt idx="1">
                  <c:v>0.38051400984475575</c:v>
                </c:pt>
                <c:pt idx="2">
                  <c:v>0.33732234403637323</c:v>
                </c:pt>
                <c:pt idx="3">
                  <c:v>0.30184608557941689</c:v>
                </c:pt>
                <c:pt idx="4">
                  <c:v>0.24873381496960076</c:v>
                </c:pt>
                <c:pt idx="5">
                  <c:v>0.19570835308190579</c:v>
                </c:pt>
                <c:pt idx="7">
                  <c:v>0.2804454687214934</c:v>
                </c:pt>
              </c:numCache>
            </c:numRef>
          </c:val>
        </c:ser>
        <c:ser>
          <c:idx val="4"/>
          <c:order val="4"/>
          <c:tx>
            <c:strRef>
              <c:f>Pasiskirstymas!$A$21</c:f>
              <c:strCache>
                <c:ptCount val="1"/>
                <c:pt idx="0">
                  <c:v>3504 – 5255 Eur</c:v>
                </c:pt>
              </c:strCache>
            </c:strRef>
          </c:tx>
          <c:spPr>
            <a:solidFill>
              <a:srgbClr val="8A206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7563804903886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Pasiskirstymas!$B$6:$I$6</c:f>
              <c:strCache>
                <c:ptCount val="8"/>
                <c:pt idx="0">
                  <c:v>iki 25 m.</c:v>
                </c:pt>
                <c:pt idx="1">
                  <c:v>26–29 m.</c:v>
                </c:pt>
                <c:pt idx="2">
                  <c:v>30–39 m.</c:v>
                </c:pt>
                <c:pt idx="3">
                  <c:v>40–49 m.</c:v>
                </c:pt>
                <c:pt idx="4">
                  <c:v>50–59 m.</c:v>
                </c:pt>
                <c:pt idx="5">
                  <c:v> virš 60 m.</c:v>
                </c:pt>
                <c:pt idx="7">
                  <c:v>Visi</c:v>
                </c:pt>
              </c:strCache>
            </c:strRef>
          </c:cat>
          <c:val>
            <c:numRef>
              <c:f>Pasiskirstymas!$B$21:$I$21</c:f>
              <c:numCache>
                <c:formatCode>0%</c:formatCode>
                <c:ptCount val="8"/>
                <c:pt idx="0">
                  <c:v>1.7488214464165455E-2</c:v>
                </c:pt>
                <c:pt idx="1">
                  <c:v>6.1648049981067779E-2</c:v>
                </c:pt>
                <c:pt idx="2">
                  <c:v>7.6274494496057457E-2</c:v>
                </c:pt>
                <c:pt idx="3">
                  <c:v>5.7769549151167859E-2</c:v>
                </c:pt>
                <c:pt idx="4">
                  <c:v>3.1929100837643942E-2</c:v>
                </c:pt>
                <c:pt idx="5">
                  <c:v>2.6288171169341186E-2</c:v>
                </c:pt>
                <c:pt idx="7">
                  <c:v>4.8164734959707814E-2</c:v>
                </c:pt>
              </c:numCache>
            </c:numRef>
          </c:val>
        </c:ser>
        <c:ser>
          <c:idx val="5"/>
          <c:order val="5"/>
          <c:tx>
            <c:strRef>
              <c:f>Pasiskirstymas!$A$22</c:f>
              <c:strCache>
                <c:ptCount val="1"/>
                <c:pt idx="0">
                  <c:v>virš 5256 Eur</c:v>
                </c:pt>
              </c:strCache>
            </c:strRef>
          </c:tx>
          <c:spPr>
            <a:solidFill>
              <a:srgbClr val="339966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Pasiskirstymas!$B$6:$I$6</c:f>
              <c:strCache>
                <c:ptCount val="8"/>
                <c:pt idx="0">
                  <c:v>iki 25 m.</c:v>
                </c:pt>
                <c:pt idx="1">
                  <c:v>26–29 m.</c:v>
                </c:pt>
                <c:pt idx="2">
                  <c:v>30–39 m.</c:v>
                </c:pt>
                <c:pt idx="3">
                  <c:v>40–49 m.</c:v>
                </c:pt>
                <c:pt idx="4">
                  <c:v>50–59 m.</c:v>
                </c:pt>
                <c:pt idx="5">
                  <c:v> virš 60 m.</c:v>
                </c:pt>
                <c:pt idx="7">
                  <c:v>Visi</c:v>
                </c:pt>
              </c:strCache>
            </c:strRef>
          </c:cat>
          <c:val>
            <c:numRef>
              <c:f>Pasiskirstymas!$B$22:$I$22</c:f>
              <c:numCache>
                <c:formatCode>0%</c:formatCode>
                <c:ptCount val="8"/>
                <c:pt idx="0">
                  <c:v>4.0842041233082049E-3</c:v>
                </c:pt>
                <c:pt idx="1">
                  <c:v>1.8719235138205226E-2</c:v>
                </c:pt>
                <c:pt idx="2">
                  <c:v>4.0031376747748051E-2</c:v>
                </c:pt>
                <c:pt idx="3">
                  <c:v>3.4446748119869329E-2</c:v>
                </c:pt>
                <c:pt idx="4">
                  <c:v>1.5633380489051593E-2</c:v>
                </c:pt>
                <c:pt idx="5">
                  <c:v>1.2481097794930824E-2</c:v>
                </c:pt>
                <c:pt idx="7">
                  <c:v>2.434226152569853E-2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9643224"/>
        <c:axId val="279643616"/>
      </c:barChart>
      <c:catAx>
        <c:axId val="279643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643616"/>
        <c:crosses val="autoZero"/>
        <c:auto val="1"/>
        <c:lblAlgn val="ctr"/>
        <c:lblOffset val="100"/>
        <c:noMultiLvlLbl val="0"/>
      </c:catAx>
      <c:valAx>
        <c:axId val="2796436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t-LT"/>
          </a:p>
        </c:txPr>
        <c:crossAx val="279643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48676B-926F-4FC2-BBBA-A1C0F6FAF2D3}" type="doc">
      <dgm:prSet loTypeId="urn:microsoft.com/office/officeart/2005/8/layout/cycle3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lt-LT"/>
        </a:p>
      </dgm:t>
    </dgm:pt>
    <dgm:pt modelId="{7EEE4B09-08C8-4F9A-B57C-88B4D50A46F2}">
      <dgm:prSet phldrT="[Tekstas]" custT="1"/>
      <dgm:spPr>
        <a:solidFill>
          <a:srgbClr val="00B0F0"/>
        </a:solidFill>
      </dgm:spPr>
      <dgm:t>
        <a:bodyPr/>
        <a:lstStyle/>
        <a:p>
          <a:r>
            <a:rPr lang="lt-LT" sz="2800" dirty="0" smtClean="0">
              <a:latin typeface="Arial" panose="020B0604020202020204" pitchFamily="34" charset="0"/>
              <a:cs typeface="Arial" panose="020B0604020202020204" pitchFamily="34" charset="0"/>
            </a:rPr>
            <a:t>Ekonominė veikla</a:t>
          </a:r>
          <a:endParaRPr lang="lt-LT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051E00-BA56-40C1-B09E-9B1E5DE96EB9}" type="parTrans" cxnId="{333BFC34-36AD-45E0-B34F-4F42E5C267A0}">
      <dgm:prSet/>
      <dgm:spPr/>
      <dgm:t>
        <a:bodyPr/>
        <a:lstStyle/>
        <a:p>
          <a:endParaRPr lang="lt-LT"/>
        </a:p>
      </dgm:t>
    </dgm:pt>
    <dgm:pt modelId="{80F69E15-6A3C-478B-A7C5-81F882B1AB6C}" type="sibTrans" cxnId="{333BFC34-36AD-45E0-B34F-4F42E5C267A0}">
      <dgm:prSet/>
      <dgm:spPr>
        <a:noFill/>
      </dgm:spPr>
      <dgm:t>
        <a:bodyPr/>
        <a:lstStyle/>
        <a:p>
          <a:endParaRPr lang="lt-LT"/>
        </a:p>
      </dgm:t>
    </dgm:pt>
    <dgm:pt modelId="{9684A343-C981-4E3E-AEB2-CA5A688678FF}">
      <dgm:prSet phldrT="[Tekstas]" custT="1"/>
      <dgm:spPr>
        <a:solidFill>
          <a:srgbClr val="8A2062"/>
        </a:solidFill>
      </dgm:spPr>
      <dgm:t>
        <a:bodyPr/>
        <a:lstStyle/>
        <a:p>
          <a:r>
            <a:rPr lang="lt-LT" sz="2800" dirty="0">
              <a:latin typeface="Arial" panose="020B0604020202020204" pitchFamily="34" charset="0"/>
              <a:cs typeface="Arial" panose="020B0604020202020204" pitchFamily="34" charset="0"/>
            </a:rPr>
            <a:t>Regionas</a:t>
          </a:r>
        </a:p>
      </dgm:t>
    </dgm:pt>
    <dgm:pt modelId="{9B3D6EFB-A3EC-486E-916B-E99BC91FD0F3}" type="parTrans" cxnId="{C28CB2B1-700D-43FE-B0F8-C4BE124CCFB8}">
      <dgm:prSet/>
      <dgm:spPr/>
      <dgm:t>
        <a:bodyPr/>
        <a:lstStyle/>
        <a:p>
          <a:endParaRPr lang="lt-LT"/>
        </a:p>
      </dgm:t>
    </dgm:pt>
    <dgm:pt modelId="{649C6757-BA2B-4D2A-BAE5-5946A1D27EE5}" type="sibTrans" cxnId="{C28CB2B1-700D-43FE-B0F8-C4BE124CCFB8}">
      <dgm:prSet/>
      <dgm:spPr/>
      <dgm:t>
        <a:bodyPr/>
        <a:lstStyle/>
        <a:p>
          <a:endParaRPr lang="lt-LT"/>
        </a:p>
      </dgm:t>
    </dgm:pt>
    <dgm:pt modelId="{E4CF80C1-689D-466B-B278-E3BC29469F5A}">
      <dgm:prSet phldrT="[Tekstas]" custT="1"/>
      <dgm:spPr>
        <a:solidFill>
          <a:srgbClr val="339966"/>
        </a:solidFill>
      </dgm:spPr>
      <dgm:t>
        <a:bodyPr/>
        <a:lstStyle/>
        <a:p>
          <a:r>
            <a:rPr lang="lt-LT" sz="2800" dirty="0">
              <a:latin typeface="Arial" panose="020B0604020202020204" pitchFamily="34" charset="0"/>
              <a:cs typeface="Arial" panose="020B0604020202020204" pitchFamily="34" charset="0"/>
            </a:rPr>
            <a:t>Profesija</a:t>
          </a:r>
        </a:p>
      </dgm:t>
    </dgm:pt>
    <dgm:pt modelId="{EE82B6B1-3F3D-45BF-B845-326DC10FA0C7}" type="parTrans" cxnId="{3416A539-973F-4CA1-96D4-ADD21188D8E1}">
      <dgm:prSet/>
      <dgm:spPr/>
      <dgm:t>
        <a:bodyPr/>
        <a:lstStyle/>
        <a:p>
          <a:endParaRPr lang="lt-LT"/>
        </a:p>
      </dgm:t>
    </dgm:pt>
    <dgm:pt modelId="{D0D682A8-6738-461E-99C3-3C240768C2CC}" type="sibTrans" cxnId="{3416A539-973F-4CA1-96D4-ADD21188D8E1}">
      <dgm:prSet/>
      <dgm:spPr/>
      <dgm:t>
        <a:bodyPr/>
        <a:lstStyle/>
        <a:p>
          <a:endParaRPr lang="lt-LT"/>
        </a:p>
      </dgm:t>
    </dgm:pt>
    <dgm:pt modelId="{A7639B00-67EB-45AD-9ED1-70B13D3AB526}" type="pres">
      <dgm:prSet presAssocID="{5948676B-926F-4FC2-BBBA-A1C0F6FAF2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98A091CC-0A1D-4F89-9BAC-AA70E30E9AC7}" type="pres">
      <dgm:prSet presAssocID="{5948676B-926F-4FC2-BBBA-A1C0F6FAF2D3}" presName="cycle" presStyleCnt="0"/>
      <dgm:spPr/>
    </dgm:pt>
    <dgm:pt modelId="{9D0486D7-4C4F-4495-947F-6DD35DB68463}" type="pres">
      <dgm:prSet presAssocID="{7EEE4B09-08C8-4F9A-B57C-88B4D50A46F2}" presName="nodeFirstNode" presStyleLbl="node1" presStyleIdx="0" presStyleCnt="3" custScaleY="64787" custRadScaleRad="125612" custRadScaleInc="281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1BF1308-F5FD-4FEB-B31E-3D588C10979E}" type="pres">
      <dgm:prSet presAssocID="{80F69E15-6A3C-478B-A7C5-81F882B1AB6C}" presName="sibTransFirstNode" presStyleLbl="bgShp" presStyleIdx="0" presStyleCnt="1"/>
      <dgm:spPr/>
      <dgm:t>
        <a:bodyPr/>
        <a:lstStyle/>
        <a:p>
          <a:endParaRPr lang="lt-LT"/>
        </a:p>
      </dgm:t>
    </dgm:pt>
    <dgm:pt modelId="{99F96495-E97F-4FC3-90F5-D0059C693968}" type="pres">
      <dgm:prSet presAssocID="{9684A343-C981-4E3E-AEB2-CA5A688678FF}" presName="nodeFollowingNodes" presStyleLbl="node1" presStyleIdx="1" presStyleCnt="3" custScaleY="64787" custRadScaleRad="53441" custRadScaleInc="6202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6A7612CE-A5D1-4E24-8DA8-CC9C8166397F}" type="pres">
      <dgm:prSet presAssocID="{E4CF80C1-689D-466B-B278-E3BC29469F5A}" presName="nodeFollowingNodes" presStyleLbl="node1" presStyleIdx="2" presStyleCnt="3" custScaleY="64787" custRadScaleRad="50861" custRadScaleInc="13821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1A2D09E5-5E70-452F-8759-9D084F4E4994}" type="presOf" srcId="{80F69E15-6A3C-478B-A7C5-81F882B1AB6C}" destId="{B1BF1308-F5FD-4FEB-B31E-3D588C10979E}" srcOrd="0" destOrd="0" presId="urn:microsoft.com/office/officeart/2005/8/layout/cycle3"/>
    <dgm:cxn modelId="{3416A539-973F-4CA1-96D4-ADD21188D8E1}" srcId="{5948676B-926F-4FC2-BBBA-A1C0F6FAF2D3}" destId="{E4CF80C1-689D-466B-B278-E3BC29469F5A}" srcOrd="2" destOrd="0" parTransId="{EE82B6B1-3F3D-45BF-B845-326DC10FA0C7}" sibTransId="{D0D682A8-6738-461E-99C3-3C240768C2CC}"/>
    <dgm:cxn modelId="{333BFC34-36AD-45E0-B34F-4F42E5C267A0}" srcId="{5948676B-926F-4FC2-BBBA-A1C0F6FAF2D3}" destId="{7EEE4B09-08C8-4F9A-B57C-88B4D50A46F2}" srcOrd="0" destOrd="0" parTransId="{D4051E00-BA56-40C1-B09E-9B1E5DE96EB9}" sibTransId="{80F69E15-6A3C-478B-A7C5-81F882B1AB6C}"/>
    <dgm:cxn modelId="{72639EFC-ADA4-4BA9-BC36-5BCBAF25CBF3}" type="presOf" srcId="{5948676B-926F-4FC2-BBBA-A1C0F6FAF2D3}" destId="{A7639B00-67EB-45AD-9ED1-70B13D3AB526}" srcOrd="0" destOrd="0" presId="urn:microsoft.com/office/officeart/2005/8/layout/cycle3"/>
    <dgm:cxn modelId="{367DFA4D-B33C-457C-BE57-9BAB5A1CDB8F}" type="presOf" srcId="{9684A343-C981-4E3E-AEB2-CA5A688678FF}" destId="{99F96495-E97F-4FC3-90F5-D0059C693968}" srcOrd="0" destOrd="0" presId="urn:microsoft.com/office/officeart/2005/8/layout/cycle3"/>
    <dgm:cxn modelId="{C4A593C0-731F-4656-9B2B-8532170F9AB9}" type="presOf" srcId="{7EEE4B09-08C8-4F9A-B57C-88B4D50A46F2}" destId="{9D0486D7-4C4F-4495-947F-6DD35DB68463}" srcOrd="0" destOrd="0" presId="urn:microsoft.com/office/officeart/2005/8/layout/cycle3"/>
    <dgm:cxn modelId="{201B8D88-D81A-4D65-98D6-88BE88EE3155}" type="presOf" srcId="{E4CF80C1-689D-466B-B278-E3BC29469F5A}" destId="{6A7612CE-A5D1-4E24-8DA8-CC9C8166397F}" srcOrd="0" destOrd="0" presId="urn:microsoft.com/office/officeart/2005/8/layout/cycle3"/>
    <dgm:cxn modelId="{C28CB2B1-700D-43FE-B0F8-C4BE124CCFB8}" srcId="{5948676B-926F-4FC2-BBBA-A1C0F6FAF2D3}" destId="{9684A343-C981-4E3E-AEB2-CA5A688678FF}" srcOrd="1" destOrd="0" parTransId="{9B3D6EFB-A3EC-486E-916B-E99BC91FD0F3}" sibTransId="{649C6757-BA2B-4D2A-BAE5-5946A1D27EE5}"/>
    <dgm:cxn modelId="{C0C61528-378A-4AFD-BC6D-C7F29E7864A6}" type="presParOf" srcId="{A7639B00-67EB-45AD-9ED1-70B13D3AB526}" destId="{98A091CC-0A1D-4F89-9BAC-AA70E30E9AC7}" srcOrd="0" destOrd="0" presId="urn:microsoft.com/office/officeart/2005/8/layout/cycle3"/>
    <dgm:cxn modelId="{32013123-06F9-44A1-B54E-5B65697036D2}" type="presParOf" srcId="{98A091CC-0A1D-4F89-9BAC-AA70E30E9AC7}" destId="{9D0486D7-4C4F-4495-947F-6DD35DB68463}" srcOrd="0" destOrd="0" presId="urn:microsoft.com/office/officeart/2005/8/layout/cycle3"/>
    <dgm:cxn modelId="{5AF9A3F0-B582-40D4-BE5A-9961B0C36E2D}" type="presParOf" srcId="{98A091CC-0A1D-4F89-9BAC-AA70E30E9AC7}" destId="{B1BF1308-F5FD-4FEB-B31E-3D588C10979E}" srcOrd="1" destOrd="0" presId="urn:microsoft.com/office/officeart/2005/8/layout/cycle3"/>
    <dgm:cxn modelId="{D24EC6C6-6003-4963-AEC6-CEDC74650D69}" type="presParOf" srcId="{98A091CC-0A1D-4F89-9BAC-AA70E30E9AC7}" destId="{99F96495-E97F-4FC3-90F5-D0059C693968}" srcOrd="2" destOrd="0" presId="urn:microsoft.com/office/officeart/2005/8/layout/cycle3"/>
    <dgm:cxn modelId="{E9866C94-D6C5-4D75-AFBE-30AC594BD1F1}" type="presParOf" srcId="{98A091CC-0A1D-4F89-9BAC-AA70E30E9AC7}" destId="{6A7612CE-A5D1-4E24-8DA8-CC9C8166397F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F1308-F5FD-4FEB-B31E-3D588C10979E}">
      <dsp:nvSpPr>
        <dsp:cNvPr id="0" name=""/>
        <dsp:cNvSpPr/>
      </dsp:nvSpPr>
      <dsp:spPr>
        <a:xfrm>
          <a:off x="1039568" y="-472784"/>
          <a:ext cx="4142036" cy="4142036"/>
        </a:xfrm>
        <a:prstGeom prst="circularArrow">
          <a:avLst>
            <a:gd name="adj1" fmla="val 5689"/>
            <a:gd name="adj2" fmla="val 340510"/>
            <a:gd name="adj3" fmla="val 12481201"/>
            <a:gd name="adj4" fmla="val 18227462"/>
            <a:gd name="adj5" fmla="val 5908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0486D7-4C4F-4495-947F-6DD35DB68463}">
      <dsp:nvSpPr>
        <dsp:cNvPr id="0" name=""/>
        <dsp:cNvSpPr/>
      </dsp:nvSpPr>
      <dsp:spPr>
        <a:xfrm>
          <a:off x="1671771" y="0"/>
          <a:ext cx="2877629" cy="932164"/>
        </a:xfrm>
        <a:prstGeom prst="roundRect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Ekonominė veikla</a:t>
          </a:r>
          <a:endParaRPr lang="lt-LT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17275" y="45504"/>
        <a:ext cx="2786621" cy="841156"/>
      </dsp:txXfrm>
    </dsp:sp>
    <dsp:sp modelId="{99F96495-E97F-4FC3-90F5-D0059C693968}">
      <dsp:nvSpPr>
        <dsp:cNvPr id="0" name=""/>
        <dsp:cNvSpPr/>
      </dsp:nvSpPr>
      <dsp:spPr>
        <a:xfrm>
          <a:off x="1641684" y="3124995"/>
          <a:ext cx="2877629" cy="932164"/>
        </a:xfrm>
        <a:prstGeom prst="roundRect">
          <a:avLst/>
        </a:prstGeom>
        <a:solidFill>
          <a:srgbClr val="8A206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dirty="0">
              <a:latin typeface="Arial" panose="020B0604020202020204" pitchFamily="34" charset="0"/>
              <a:cs typeface="Arial" panose="020B0604020202020204" pitchFamily="34" charset="0"/>
            </a:rPr>
            <a:t>Regionas</a:t>
          </a:r>
        </a:p>
      </dsp:txBody>
      <dsp:txXfrm>
        <a:off x="1687188" y="3170499"/>
        <a:ext cx="2786621" cy="841156"/>
      </dsp:txXfrm>
    </dsp:sp>
    <dsp:sp modelId="{6A7612CE-A5D1-4E24-8DA8-CC9C8166397F}">
      <dsp:nvSpPr>
        <dsp:cNvPr id="0" name=""/>
        <dsp:cNvSpPr/>
      </dsp:nvSpPr>
      <dsp:spPr>
        <a:xfrm>
          <a:off x="1641684" y="1239588"/>
          <a:ext cx="2877629" cy="932164"/>
        </a:xfrm>
        <a:prstGeom prst="roundRect">
          <a:avLst/>
        </a:prstGeom>
        <a:solidFill>
          <a:srgbClr val="339966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dirty="0">
              <a:latin typeface="Arial" panose="020B0604020202020204" pitchFamily="34" charset="0"/>
              <a:cs typeface="Arial" panose="020B0604020202020204" pitchFamily="34" charset="0"/>
            </a:rPr>
            <a:t>Profesija</a:t>
          </a:r>
        </a:p>
      </dsp:txBody>
      <dsp:txXfrm>
        <a:off x="1687188" y="1285092"/>
        <a:ext cx="2786621" cy="841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0.30187</cdr:x>
      <cdr:y>0.54355</cdr:y>
    </cdr:from>
    <cdr:to>
      <cdr:x>0.55481</cdr:x>
      <cdr:y>0.67478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49403" y="2861525"/>
          <a:ext cx="2387600" cy="690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t-LT" sz="1400" dirty="0">
              <a:latin typeface="Arial" panose="020B0604020202020204" pitchFamily="34" charset="0"/>
              <a:cs typeface="Arial" panose="020B0604020202020204" pitchFamily="34" charset="0"/>
            </a:rPr>
            <a:t>95 tūkst. </a:t>
          </a:r>
          <a:r>
            <a:rPr lang="lt-LT" sz="1400" dirty="0" err="1">
              <a:latin typeface="Arial" panose="020B0604020202020204" pitchFamily="34" charset="0"/>
              <a:cs typeface="Arial" panose="020B0604020202020204" pitchFamily="34" charset="0"/>
            </a:rPr>
            <a:t>žm</a:t>
          </a:r>
          <a:r>
            <a:rPr lang="lt-LT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 xmlns:a="http://schemas.openxmlformats.org/drawingml/2006/main">
          <a:pPr algn="ctr"/>
          <a:r>
            <a:rPr lang="lt-LT" sz="1400" dirty="0">
              <a:latin typeface="Arial" panose="020B0604020202020204" pitchFamily="34" charset="0"/>
              <a:cs typeface="Arial" panose="020B0604020202020204" pitchFamily="34" charset="0"/>
            </a:rPr>
            <a:t>uždirbo iki MMA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0.34224</cdr:x>
      <cdr:y>0.48636</cdr:y>
    </cdr:from>
    <cdr:to>
      <cdr:x>0.95875</cdr:x>
      <cdr:y>0.4901</cdr:y>
    </cdr:to>
    <cdr:cxnSp macro="">
      <cdr:nvCxnSpPr>
        <cdr:cNvPr id="3" name="Tiesioji jungtis 2">
          <a:extLst xmlns:a="http://schemas.openxmlformats.org/drawingml/2006/main">
            <a:ext uri="{FF2B5EF4-FFF2-40B4-BE49-F238E27FC236}">
              <a16:creationId xmlns="" xmlns:a16="http://schemas.microsoft.com/office/drawing/2014/main" id="{D146745F-2A7A-68D3-C9DE-DDA1F2B61130}"/>
            </a:ext>
          </a:extLst>
        </cdr:cNvPr>
        <cdr:cNvCxnSpPr/>
      </cdr:nvCxnSpPr>
      <cdr:spPr>
        <a:xfrm xmlns:a="http://schemas.openxmlformats.org/drawingml/2006/main" flipV="1">
          <a:off x="3188671" y="2639148"/>
          <a:ext cx="5744030" cy="2027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0.00037</cdr:x>
      <cdr:y>0.15401</cdr:y>
    </cdr:from>
    <cdr:to>
      <cdr:x>0.46165</cdr:x>
      <cdr:y>0.98907</cdr:y>
    </cdr:to>
    <cdr:sp macro="" textlink="">
      <cdr:nvSpPr>
        <cdr:cNvPr id="2" name="Stačiakampis 1"/>
        <cdr:cNvSpPr/>
      </cdr:nvSpPr>
      <cdr:spPr>
        <a:xfrm xmlns:a="http://schemas.openxmlformats.org/drawingml/2006/main">
          <a:off x="1800" y="820288"/>
          <a:ext cx="2243888" cy="444755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t-LT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0.63317</cdr:x>
      <cdr:y>0.1135</cdr:y>
    </cdr:from>
    <cdr:to>
      <cdr:x>0.63438</cdr:x>
      <cdr:y>1</cdr:y>
    </cdr:to>
    <cdr:cxnSp macro="">
      <cdr:nvCxnSpPr>
        <cdr:cNvPr id="3" name="Tiesioji jungtis 2">
          <a:extLst xmlns:a="http://schemas.openxmlformats.org/drawingml/2006/main">
            <a:ext uri="{FF2B5EF4-FFF2-40B4-BE49-F238E27FC236}">
              <a16:creationId xmlns="" xmlns:a16="http://schemas.microsoft.com/office/drawing/2014/main" id="{044A0E40-EB92-18E1-A54D-42870B36D5CC}"/>
            </a:ext>
          </a:extLst>
        </cdr:cNvPr>
        <cdr:cNvCxnSpPr/>
      </cdr:nvCxnSpPr>
      <cdr:spPr>
        <a:xfrm xmlns:a="http://schemas.openxmlformats.org/drawingml/2006/main" flipH="1">
          <a:off x="5087565" y="550810"/>
          <a:ext cx="9728" cy="430200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2" y="17"/>
            <a:ext cx="2971800" cy="498056"/>
          </a:xfrm>
          <a:prstGeom prst="rect">
            <a:avLst/>
          </a:prstGeom>
        </p:spPr>
        <p:txBody>
          <a:bodyPr vert="horz" lIns="95055" tIns="47527" rIns="95055" bIns="47527" rtlCol="0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9" y="17"/>
            <a:ext cx="2971800" cy="498056"/>
          </a:xfrm>
          <a:prstGeom prst="rect">
            <a:avLst/>
          </a:prstGeom>
        </p:spPr>
        <p:txBody>
          <a:bodyPr vert="horz" lIns="95055" tIns="47527" rIns="95055" bIns="47527" rtlCol="0"/>
          <a:lstStyle>
            <a:lvl1pPr algn="r">
              <a:defRPr sz="1300"/>
            </a:lvl1pPr>
          </a:lstStyle>
          <a:p>
            <a:fld id="{7547470F-C33B-4828-9671-B0F48D01010E}" type="datetimeFigureOut">
              <a:rPr lang="lt-LT" smtClean="0"/>
              <a:t>2022-08-17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2" y="9428588"/>
            <a:ext cx="2971800" cy="498055"/>
          </a:xfrm>
          <a:prstGeom prst="rect">
            <a:avLst/>
          </a:prstGeom>
        </p:spPr>
        <p:txBody>
          <a:bodyPr vert="horz" lIns="95055" tIns="47527" rIns="95055" bIns="47527" rtlCol="0" anchor="b"/>
          <a:lstStyle>
            <a:lvl1pPr algn="l">
              <a:defRPr sz="13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9" y="9428588"/>
            <a:ext cx="2971800" cy="498055"/>
          </a:xfrm>
          <a:prstGeom prst="rect">
            <a:avLst/>
          </a:prstGeom>
        </p:spPr>
        <p:txBody>
          <a:bodyPr vert="horz" lIns="95055" tIns="47527" rIns="95055" bIns="47527" rtlCol="0" anchor="b"/>
          <a:lstStyle>
            <a:lvl1pPr algn="r">
              <a:defRPr sz="1300"/>
            </a:lvl1pPr>
          </a:lstStyle>
          <a:p>
            <a:fld id="{08EC3333-52C3-4E28-B61A-5393A8E27F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819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15" y="9"/>
            <a:ext cx="2972020" cy="498317"/>
          </a:xfrm>
          <a:prstGeom prst="rect">
            <a:avLst/>
          </a:prstGeom>
        </p:spPr>
        <p:txBody>
          <a:bodyPr vert="horz" lIns="91003" tIns="45502" rIns="91003" bIns="45502" rtlCol="0"/>
          <a:lstStyle>
            <a:lvl1pPr algn="l">
              <a:defRPr sz="11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366" y="9"/>
            <a:ext cx="2972020" cy="498317"/>
          </a:xfrm>
          <a:prstGeom prst="rect">
            <a:avLst/>
          </a:prstGeom>
        </p:spPr>
        <p:txBody>
          <a:bodyPr vert="horz" lIns="91003" tIns="45502" rIns="91003" bIns="45502" rtlCol="0"/>
          <a:lstStyle>
            <a:lvl1pPr algn="r">
              <a:defRPr sz="1100"/>
            </a:lvl1pPr>
          </a:lstStyle>
          <a:p>
            <a:fld id="{C5F2F431-6CE5-455C-A60A-731F77476E92}" type="datetimeFigureOut">
              <a:rPr lang="lt-LT" smtClean="0"/>
              <a:t>2022-08-17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454025" y="1239838"/>
            <a:ext cx="5949950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3" tIns="45502" rIns="91003" bIns="45502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478" y="4776867"/>
            <a:ext cx="5487053" cy="3908761"/>
          </a:xfrm>
          <a:prstGeom prst="rect">
            <a:avLst/>
          </a:prstGeom>
        </p:spPr>
        <p:txBody>
          <a:bodyPr vert="horz" lIns="91003" tIns="45502" rIns="91003" bIns="45502" rtlCol="0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15" y="9428328"/>
            <a:ext cx="2972020" cy="498317"/>
          </a:xfrm>
          <a:prstGeom prst="rect">
            <a:avLst/>
          </a:prstGeom>
        </p:spPr>
        <p:txBody>
          <a:bodyPr vert="horz" lIns="91003" tIns="45502" rIns="91003" bIns="45502" rtlCol="0" anchor="b"/>
          <a:lstStyle>
            <a:lvl1pPr algn="l">
              <a:defRPr sz="11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366" y="9428328"/>
            <a:ext cx="2972020" cy="498317"/>
          </a:xfrm>
          <a:prstGeom prst="rect">
            <a:avLst/>
          </a:prstGeom>
        </p:spPr>
        <p:txBody>
          <a:bodyPr vert="horz" lIns="91003" tIns="45502" rIns="91003" bIns="45502" rtlCol="0" anchor="b"/>
          <a:lstStyle>
            <a:lvl1pPr algn="r">
              <a:defRPr sz="1100"/>
            </a:lvl1pPr>
          </a:lstStyle>
          <a:p>
            <a:fld id="{C33A3019-C96B-4118-B146-3DA8E230FF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823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87645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1956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40853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1556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2617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59908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64341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03058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1592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7866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75386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lt-L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lt-LT" sz="1200" b="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32122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20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057798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lt-LT" sz="12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21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029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lt-LT" sz="12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22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45312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lt-LT" sz="12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23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435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sz="12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5489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8179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43400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34192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1630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0517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A3019-C96B-4118-B146-3DA8E230FF42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970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5075-547A-489C-BD0D-BC0CCE13F777}" type="datetime1">
              <a:rPr lang="lt-LT" smtClean="0"/>
              <a:t>2022-08-17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063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AFD6-2058-4AF8-9058-38AB7EB66E08}" type="datetime1">
              <a:rPr lang="lt-LT" smtClean="0"/>
              <a:t>2022-08-17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86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E2D93-53CF-4E34-BCF4-6C31D89DFF5B}" type="datetime1">
              <a:rPr lang="lt-LT" smtClean="0"/>
              <a:t>2022-08-17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9858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E212-7E63-4AA8-8367-5E990F0E3BF3}" type="datetime1">
              <a:rPr lang="lt-LT" smtClean="0"/>
              <a:t>2022-08-17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379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D462-598C-4F95-8D37-D483D9EBB8BD}" type="datetime1">
              <a:rPr lang="lt-LT" smtClean="0"/>
              <a:t>2022-08-17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39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5A484-143F-44AB-83EC-E73E89CC714B}" type="datetime1">
              <a:rPr lang="lt-LT" smtClean="0"/>
              <a:t>2022-08-17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0796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ACD23-8A06-4655-8BFD-EA49A09D1D7F}" type="datetime1">
              <a:rPr lang="lt-LT" smtClean="0"/>
              <a:t>2022-08-17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402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AD9A-1F58-4E3B-A2F2-A1765866BD9F}" type="datetime1">
              <a:rPr lang="lt-LT" smtClean="0"/>
              <a:t>2022-08-17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947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BCF64-9371-450E-8B33-75A3C8EDD27C}" type="datetime1">
              <a:rPr lang="lt-LT" smtClean="0"/>
              <a:t>2022-08-17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399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C1E4-4CFC-4C3E-B148-70010A5F17F5}" type="datetime1">
              <a:rPr lang="lt-LT" smtClean="0"/>
              <a:t>2022-08-17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137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483-BCF9-42AF-81FB-5C0DE97655C3}" type="datetime1">
              <a:rPr lang="lt-LT" smtClean="0"/>
              <a:t>2022-08-17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310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50BD-C3C3-4819-83C4-07A222C0B55B}" type="datetime1">
              <a:rPr lang="lt-LT" smtClean="0"/>
              <a:t>2022-08-17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t-LT"/>
              <a:t>Prieš skelbiant ar platinant šią prezentaciją ar jos dalį, būtina suderinti su „Sodra"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386B-103E-41C9-B824-E0D2C3E95D6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442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2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3.jpeg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ė 1"/>
          <p:cNvGrpSpPr/>
          <p:nvPr/>
        </p:nvGrpSpPr>
        <p:grpSpPr>
          <a:xfrm>
            <a:off x="-1" y="13063"/>
            <a:ext cx="12192002" cy="6858000"/>
            <a:chOff x="-1" y="0"/>
            <a:chExt cx="12192002" cy="6858000"/>
          </a:xfrm>
        </p:grpSpPr>
        <p:pic>
          <p:nvPicPr>
            <p:cNvPr id="15" name="Paveikslėlis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24" r="47088"/>
            <a:stretch/>
          </p:blipFill>
          <p:spPr>
            <a:xfrm>
              <a:off x="-1" y="3805518"/>
              <a:ext cx="4164106" cy="3052482"/>
            </a:xfrm>
            <a:prstGeom prst="rect">
              <a:avLst/>
            </a:prstGeom>
          </p:spPr>
        </p:pic>
        <p:grpSp>
          <p:nvGrpSpPr>
            <p:cNvPr id="10" name="Grupė 9"/>
            <p:cNvGrpSpPr/>
            <p:nvPr/>
          </p:nvGrpSpPr>
          <p:grpSpPr>
            <a:xfrm>
              <a:off x="4947" y="0"/>
              <a:ext cx="12187054" cy="6858000"/>
              <a:chOff x="4947" y="0"/>
              <a:chExt cx="12187054" cy="6858000"/>
            </a:xfrm>
          </p:grpSpPr>
          <p:pic>
            <p:nvPicPr>
              <p:cNvPr id="11" name="Paveikslėlis 1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089"/>
              <a:stretch/>
            </p:blipFill>
            <p:spPr>
              <a:xfrm>
                <a:off x="4947" y="0"/>
                <a:ext cx="3414365" cy="4302000"/>
              </a:xfrm>
              <a:prstGeom prst="rect">
                <a:avLst/>
              </a:prstGeom>
            </p:spPr>
          </p:pic>
          <p:pic>
            <p:nvPicPr>
              <p:cNvPr id="12" name="Paveikslėlis 1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41"/>
              <a:stretch/>
            </p:blipFill>
            <p:spPr>
              <a:xfrm>
                <a:off x="8131473" y="2898000"/>
                <a:ext cx="4060527" cy="3960000"/>
              </a:xfrm>
              <a:prstGeom prst="rect">
                <a:avLst/>
              </a:prstGeom>
            </p:spPr>
          </p:pic>
          <p:pic>
            <p:nvPicPr>
              <p:cNvPr id="13" name="Paveikslėlis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3191070" y="0"/>
                <a:ext cx="5051978" cy="6858000"/>
              </a:xfrm>
              <a:prstGeom prst="rect">
                <a:avLst/>
              </a:prstGeom>
            </p:spPr>
          </p:pic>
          <p:pic>
            <p:nvPicPr>
              <p:cNvPr id="14" name="Paveikslėlis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8027895" y="0"/>
                <a:ext cx="4164106" cy="3052482"/>
              </a:xfrm>
              <a:prstGeom prst="rect">
                <a:avLst/>
              </a:prstGeom>
            </p:spPr>
          </p:pic>
        </p:grpSp>
      </p:grpSp>
      <p:sp>
        <p:nvSpPr>
          <p:cNvPr id="9" name="TextBox 8"/>
          <p:cNvSpPr txBox="1"/>
          <p:nvPr/>
        </p:nvSpPr>
        <p:spPr>
          <a:xfrm>
            <a:off x="1271249" y="1926950"/>
            <a:ext cx="946124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Gyventojų darbo pajamų apžvalga</a:t>
            </a:r>
          </a:p>
          <a:p>
            <a:pPr algn="ctr"/>
            <a:endParaRPr lang="lt-L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m. 2 ketvirtis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1014" y="5504911"/>
            <a:ext cx="6301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Kristina Zitikytė</a:t>
            </a:r>
          </a:p>
          <a:p>
            <a:pPr algn="ctr"/>
            <a:r>
              <a:rPr lang="lt-L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„Sodros“ Statistikos, analizės ir prognozės skyriaus patarėja</a:t>
            </a:r>
          </a:p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lt-L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m. </a:t>
            </a:r>
            <a:r>
              <a:rPr lang="lt-L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rugpjūčio 18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lt-L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293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veikslėlis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24" name="Poraštės vietos rezervavimo ženklas 3"/>
          <p:cNvSpPr txBox="1">
            <a:spLocks/>
          </p:cNvSpPr>
          <p:nvPr/>
        </p:nvSpPr>
        <p:spPr>
          <a:xfrm>
            <a:off x="6385689" y="6535468"/>
            <a:ext cx="532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5" name="Pavadinimas 1"/>
          <p:cNvSpPr txBox="1">
            <a:spLocks/>
          </p:cNvSpPr>
          <p:nvPr/>
        </p:nvSpPr>
        <p:spPr>
          <a:xfrm>
            <a:off x="390864" y="3429000"/>
            <a:ext cx="11682916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Jaunimas 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darbo rinkoje – </a:t>
            </a: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darbų paieškos ir įsitvirtinimas juose</a:t>
            </a: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6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Didžioji jaunimo dalis į darbo rinką įsitraukia po mokslų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36595" y="3359439"/>
            <a:ext cx="6717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lt-L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472" y="6296664"/>
            <a:ext cx="6484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Pastaba.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 Lietuvos statistikos departamento ir „Sodros“ duomenys, 2022 m. pradžia</a:t>
            </a:r>
          </a:p>
        </p:txBody>
      </p:sp>
      <p:graphicFrame>
        <p:nvGraphicFramePr>
          <p:cNvPr id="12" name="Diagrama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217404"/>
              </p:ext>
            </p:extLst>
          </p:nvPr>
        </p:nvGraphicFramePr>
        <p:xfrm>
          <a:off x="305364" y="1161258"/>
          <a:ext cx="5696602" cy="5134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4288B63-0DD9-FD88-1585-69966271D2F9}"/>
              </a:ext>
            </a:extLst>
          </p:cNvPr>
          <p:cNvSpPr txBox="1"/>
          <p:nvPr/>
        </p:nvSpPr>
        <p:spPr>
          <a:xfrm>
            <a:off x="6623748" y="4997150"/>
            <a:ext cx="5166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Galima išskirti dvi jaunimo grupes:</a:t>
            </a:r>
          </a:p>
          <a:p>
            <a:pPr algn="just"/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18-25 m. amžiaus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darbo ir studijų derinimas, trumpalaikiai darbai</a:t>
            </a:r>
          </a:p>
          <a:p>
            <a:pPr algn="just"/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26-30 m. amžiaus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studijos baigtos, pastovus darbas</a:t>
            </a:r>
          </a:p>
        </p:txBody>
      </p:sp>
      <p:graphicFrame>
        <p:nvGraphicFramePr>
          <p:cNvPr id="10" name="Diagrama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028893"/>
              </p:ext>
            </p:extLst>
          </p:nvPr>
        </p:nvGraphicFramePr>
        <p:xfrm>
          <a:off x="6459166" y="1063711"/>
          <a:ext cx="5496127" cy="3537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5" name="Tiesioji jungtis 4">
            <a:extLst>
              <a:ext uri="{FF2B5EF4-FFF2-40B4-BE49-F238E27FC236}">
                <a16:creationId xmlns="" xmlns:a16="http://schemas.microsoft.com/office/drawing/2014/main" id="{0894B094-BD5B-ECDD-7D09-F96A09F8E5A2}"/>
              </a:ext>
            </a:extLst>
          </p:cNvPr>
          <p:cNvCxnSpPr>
            <a:cxnSpLocks/>
          </p:cNvCxnSpPr>
          <p:nvPr/>
        </p:nvCxnSpPr>
        <p:spPr>
          <a:xfrm>
            <a:off x="8024525" y="1877438"/>
            <a:ext cx="0" cy="26511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dyklė: dešinėn 7">
            <a:extLst>
              <a:ext uri="{FF2B5EF4-FFF2-40B4-BE49-F238E27FC236}">
                <a16:creationId xmlns="" xmlns:a16="http://schemas.microsoft.com/office/drawing/2014/main" id="{29C81444-D0CA-CAA9-63CD-5340AC86F527}"/>
              </a:ext>
            </a:extLst>
          </p:cNvPr>
          <p:cNvSpPr/>
          <p:nvPr/>
        </p:nvSpPr>
        <p:spPr>
          <a:xfrm rot="19608871">
            <a:off x="6142234" y="4088350"/>
            <a:ext cx="563122" cy="236184"/>
          </a:xfrm>
          <a:prstGeom prst="rightArrow">
            <a:avLst/>
          </a:prstGeom>
          <a:solidFill>
            <a:srgbClr val="8A2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" name="TextBox 1"/>
          <p:cNvSpPr txBox="1"/>
          <p:nvPr/>
        </p:nvSpPr>
        <p:spPr>
          <a:xfrm>
            <a:off x="970384" y="1933030"/>
            <a:ext cx="174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18-30 m. apdraustųjų 200 tūkst. </a:t>
            </a:r>
            <a:r>
              <a:rPr lang="lt-LT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406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Biudžetinis sektorius mažiau patrauklus </a:t>
            </a: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jaunimui ar jaunimas mažiau patrauklus šiam sektoriui?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graphicFrame>
        <p:nvGraphicFramePr>
          <p:cNvPr id="8" name="Diagrama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992493"/>
              </p:ext>
            </p:extLst>
          </p:nvPr>
        </p:nvGraphicFramePr>
        <p:xfrm>
          <a:off x="6946400" y="2675106"/>
          <a:ext cx="4843523" cy="2830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Diagrama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6968809"/>
              </p:ext>
            </p:extLst>
          </p:nvPr>
        </p:nvGraphicFramePr>
        <p:xfrm>
          <a:off x="562313" y="1315518"/>
          <a:ext cx="6898801" cy="491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9BD70B9-0EDF-D7BB-4F74-7B783595572A}"/>
              </a:ext>
            </a:extLst>
          </p:cNvPr>
          <p:cNvSpPr txBox="1"/>
          <p:nvPr/>
        </p:nvSpPr>
        <p:spPr>
          <a:xfrm>
            <a:off x="462190" y="6211583"/>
            <a:ext cx="1033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Pastaba.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Į biudžetinį sektorių patenka klinikos, ligoninės, valstybės tarnybos, mokyklos, universitetai.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25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amžiumi nekvalifikuotą darbą pakeičia kvalifikuotas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graphicFrame>
        <p:nvGraphicFramePr>
          <p:cNvPr id="8" name="Diagrama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496658"/>
              </p:ext>
            </p:extLst>
          </p:nvPr>
        </p:nvGraphicFramePr>
        <p:xfrm>
          <a:off x="390293" y="1063710"/>
          <a:ext cx="7460167" cy="5794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35390" y="1257996"/>
            <a:ext cx="3772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TOP profesijos, kuriose jaunimas </a:t>
            </a:r>
          </a:p>
          <a:p>
            <a:pPr algn="ctr"/>
            <a:r>
              <a:rPr lang="lt-L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iki 25 m. </a:t>
            </a:r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sudaro didžiausią visų apdraustųjų toje profesijoje dalį: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04665" y="2275739"/>
            <a:ext cx="2720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Padavėjai ir barmenai</a:t>
            </a:r>
          </a:p>
          <a:p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Greitojo maisto ruošėjai</a:t>
            </a:r>
          </a:p>
          <a:p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Maitinimo paslaugų prekystalių pardavėjai</a:t>
            </a:r>
          </a:p>
          <a:p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Nuotolinio klientų informavimo tarnautojai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04665" y="4848071"/>
            <a:ext cx="27208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Multimedijos kūrėjai</a:t>
            </a:r>
          </a:p>
          <a:p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Fizioterapeutai</a:t>
            </a:r>
          </a:p>
          <a:p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Programinės įrangos kūrėjai</a:t>
            </a:r>
          </a:p>
          <a:p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Taikomųjų programų kūrėjai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35390" y="3945272"/>
            <a:ext cx="3772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TOP profesijos, kuriose jaunimas </a:t>
            </a:r>
          </a:p>
          <a:p>
            <a:pPr algn="ctr"/>
            <a:r>
              <a:rPr lang="lt-LT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26-30 m.</a:t>
            </a:r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 sudaro didžiausią visų apdraustųjų toje profesijoje dalį: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72712" y="6250119"/>
            <a:ext cx="3252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Pastaba. Apdraustųjų skaičius &gt; 1 tūkst. </a:t>
            </a:r>
            <a:r>
              <a:rPr lang="lt-LT" sz="1200" dirty="0" err="1"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77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96387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lt-LT" sz="3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Jauniausieji rinkos dalyviai </a:t>
            </a: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dažniausiai </a:t>
            </a:r>
            <a:r>
              <a:rPr lang="lt-LT" sz="3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dirba apgyvendinimo ir maitinimo bei informacijos ir ryšių veiklose</a:t>
            </a: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graphicFrame>
        <p:nvGraphicFramePr>
          <p:cNvPr id="7" name="Diagra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762176"/>
              </p:ext>
            </p:extLst>
          </p:nvPr>
        </p:nvGraphicFramePr>
        <p:xfrm>
          <a:off x="476655" y="1196502"/>
          <a:ext cx="10749642" cy="53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41601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26-30 m. jaunuoliai uždirba 10,4 proc. daugiau nei šalies vidurkis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graphicFrame>
        <p:nvGraphicFramePr>
          <p:cNvPr id="9" name="Diagrama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587549"/>
              </p:ext>
            </p:extLst>
          </p:nvPr>
        </p:nvGraphicFramePr>
        <p:xfrm>
          <a:off x="479834" y="1063711"/>
          <a:ext cx="6853473" cy="542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78E20EC-34C0-F91E-DB2D-DAEAC3E2AF80}"/>
              </a:ext>
            </a:extLst>
          </p:cNvPr>
          <p:cNvSpPr txBox="1"/>
          <p:nvPr/>
        </p:nvSpPr>
        <p:spPr>
          <a:xfrm>
            <a:off x="7785995" y="1264987"/>
            <a:ext cx="2311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Vidutinės visą mėnesį dirbusių darbo pajamos, neatskaičius mokesčių (</a:t>
            </a:r>
            <a:r>
              <a:rPr lang="lt-LT" sz="16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D512479-BCF2-CE36-6E6A-355E47608251}"/>
              </a:ext>
            </a:extLst>
          </p:cNvPr>
          <p:cNvSpPr txBox="1"/>
          <p:nvPr/>
        </p:nvSpPr>
        <p:spPr>
          <a:xfrm>
            <a:off x="8559609" y="2741110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1 389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F18F9D7-E040-61B6-16DC-DFB4840ECA2F}"/>
              </a:ext>
            </a:extLst>
          </p:cNvPr>
          <p:cNvSpPr txBox="1"/>
          <p:nvPr/>
        </p:nvSpPr>
        <p:spPr>
          <a:xfrm>
            <a:off x="8642822" y="5209407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atin typeface="Arial" panose="020B0604020202020204" pitchFamily="34" charset="0"/>
                <a:cs typeface="Arial" panose="020B0604020202020204" pitchFamily="34" charset="0"/>
              </a:rPr>
              <a:t>1 742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E6057DC-0615-50E8-BD5D-588F1DD20F10}"/>
              </a:ext>
            </a:extLst>
          </p:cNvPr>
          <p:cNvSpPr txBox="1"/>
          <p:nvPr/>
        </p:nvSpPr>
        <p:spPr>
          <a:xfrm>
            <a:off x="6963814" y="5338409"/>
            <a:ext cx="2001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visi apdraustieji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93D8580-7CBE-35CA-89CA-64DDDB9DCD88}"/>
              </a:ext>
            </a:extLst>
          </p:cNvPr>
          <p:cNvSpPr txBox="1"/>
          <p:nvPr/>
        </p:nvSpPr>
        <p:spPr>
          <a:xfrm>
            <a:off x="8559609" y="3853352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1 924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2FFE7E9-5B29-844E-C980-C0A7DAFB4B39}"/>
              </a:ext>
            </a:extLst>
          </p:cNvPr>
          <p:cNvSpPr txBox="1"/>
          <p:nvPr/>
        </p:nvSpPr>
        <p:spPr>
          <a:xfrm>
            <a:off x="6857649" y="4026819"/>
            <a:ext cx="2001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26-30 m.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9702" y="1598641"/>
            <a:ext cx="1007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24611" y="1243733"/>
            <a:ext cx="21499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Iki ir lygiai MMA uždirbančių apdraustųjų dalis toje amžiaus grupėje (proc.):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534676" y="2724536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534675" y="5226105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09058" y="2913951"/>
            <a:ext cx="2001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18-25 m.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534676" y="3858041"/>
            <a:ext cx="110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464041" y="3264086"/>
            <a:ext cx="1465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i="1" dirty="0">
                <a:latin typeface="Arial" panose="020B0604020202020204" pitchFamily="34" charset="0"/>
                <a:cs typeface="Arial" panose="020B0604020202020204" pitchFamily="34" charset="0"/>
              </a:rPr>
              <a:t>į</a:t>
            </a:r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rankas 904</a:t>
            </a:r>
            <a:endParaRPr lang="lt-L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86379" y="4333156"/>
            <a:ext cx="1465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i="1" dirty="0">
                <a:latin typeface="Arial" panose="020B0604020202020204" pitchFamily="34" charset="0"/>
                <a:cs typeface="Arial" panose="020B0604020202020204" pitchFamily="34" charset="0"/>
              </a:rPr>
              <a:t>į</a:t>
            </a:r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rankas 1198</a:t>
            </a:r>
            <a:endParaRPr lang="lt-L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86379" y="5653113"/>
            <a:ext cx="1465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i="1" dirty="0">
                <a:latin typeface="Arial" panose="020B0604020202020204" pitchFamily="34" charset="0"/>
                <a:cs typeface="Arial" panose="020B0604020202020204" pitchFamily="34" charset="0"/>
              </a:rPr>
              <a:t>į</a:t>
            </a:r>
            <a:r>
              <a:rPr lang="lt-LT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rankas 1094</a:t>
            </a:r>
            <a:endParaRPr lang="lt-LT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9BD70B9-0EDF-D7BB-4F74-7B783595572A}"/>
              </a:ext>
            </a:extLst>
          </p:cNvPr>
          <p:cNvSpPr txBox="1"/>
          <p:nvPr/>
        </p:nvSpPr>
        <p:spPr>
          <a:xfrm>
            <a:off x="462190" y="6461278"/>
            <a:ext cx="10334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Pastaba.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2022 m. birželio mėn. duomenys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50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Jaunimas darbą keičia dažniau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445315" y="6536601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73ED7A30-3A61-DED7-6E43-5D712DBD083F}"/>
              </a:ext>
            </a:extLst>
          </p:cNvPr>
          <p:cNvSpPr txBox="1"/>
          <p:nvPr/>
        </p:nvSpPr>
        <p:spPr>
          <a:xfrm>
            <a:off x="8427924" y="2144259"/>
            <a:ext cx="32795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t-LT" sz="1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jaunesni žmonės, yra labiau linkę keisti darbą ir rizikuoti, palyginti su vyresnio amžiaus darbuotojais, kurie yra labiau įsitvirtinę savo </a:t>
            </a:r>
            <a:r>
              <a:rPr lang="lt-LT" sz="1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karjeroje</a:t>
            </a:r>
            <a:endParaRPr lang="lt-LT" sz="14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Diagrama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2786857"/>
              </p:ext>
            </p:extLst>
          </p:nvPr>
        </p:nvGraphicFramePr>
        <p:xfrm>
          <a:off x="976857" y="1350192"/>
          <a:ext cx="9424656" cy="505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7461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96387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Darbo pajamos priklausys ir nuo regiono</a:t>
            </a:r>
            <a:endParaRPr lang="lt-LT" sz="36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199" y="6029739"/>
            <a:ext cx="11072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Atotrūkis tarp 10 savivaldybių, kuriose uždirbamos didžiausios pajamos, ir 10 savivaldybių, kuriose uždirbamos darbo pajamos mažiausios, yra 44 proc., atotrūkis 26-30 m. – 28 proc.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a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334479"/>
              </p:ext>
            </p:extLst>
          </p:nvPr>
        </p:nvGraphicFramePr>
        <p:xfrm>
          <a:off x="58584" y="980662"/>
          <a:ext cx="6136517" cy="5049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a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067078"/>
              </p:ext>
            </p:extLst>
          </p:nvPr>
        </p:nvGraphicFramePr>
        <p:xfrm>
          <a:off x="6189570" y="980661"/>
          <a:ext cx="5884209" cy="491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66648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noProof="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Savivaldybėse, kuriose pragyvenimo lygis žemesnis, jaunimas dirba kitus darbus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362" y="1145869"/>
            <a:ext cx="5839174" cy="646331"/>
          </a:xfrm>
          <a:prstGeom prst="rect">
            <a:avLst/>
          </a:prstGeom>
          <a:solidFill>
            <a:srgbClr val="8A2062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Jaunimas 26-30 m. 10 savivaldybių, kuriose vidutinės darbo pajamos didžiausios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61309" y="1167794"/>
            <a:ext cx="5525890" cy="646331"/>
          </a:xfrm>
          <a:prstGeom prst="rect">
            <a:avLst/>
          </a:prstGeom>
          <a:solidFill>
            <a:srgbClr val="F1D3E9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Jaunimas 26-30 m. 10 savivaldybių, kuriose vidutinės darbo pajamos mažiausios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361" y="1819926"/>
            <a:ext cx="583917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Vidutinės darbo pajamos – 1 834 </a:t>
            </a:r>
            <a:r>
              <a:rPr lang="lt-L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(į rankas 1147 </a:t>
            </a:r>
            <a:r>
              <a:rPr lang="lt-L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Daugiausiai yra šių profesijų: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Reklamos ir rinkodaros specialistai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Parduotuvių pardavėjai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Vadybos ir organizavimo analitikai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Sunkiasvorių automobilių vairuotojai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Programinės įrangos kūrėjai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Gydytojai specialistai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Vadovai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lt-L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18 proc. – prekyboje, 14 proc. – apdirbamojoje gamyboje, </a:t>
            </a:r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11 proc. – informacijos ir ryšiai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, 11 proc. transporte, </a:t>
            </a:r>
            <a:r>
              <a:rPr lang="lt-LT" sz="1600" b="1" dirty="0">
                <a:latin typeface="Arial" panose="020B0604020202020204" pitchFamily="34" charset="0"/>
                <a:cs typeface="Arial" panose="020B0604020202020204" pitchFamily="34" charset="0"/>
              </a:rPr>
              <a:t>8 proc. – profesinėje, mokslinėje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ir kt.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61309" y="1814125"/>
            <a:ext cx="561996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Vidutinės darbo pajamos – 1 446 </a:t>
            </a:r>
            <a:r>
              <a:rPr lang="lt-L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(į rankas 934 </a:t>
            </a:r>
            <a:r>
              <a:rPr lang="lt-LT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Daugiausiai yra šių profesijų: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Parduotuvių pardavėjai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Sunkiasvorių automobilių vairuotojai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Reklamos ir rinkodaros specialistai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Nekvalifikuoti apdirbimo pramonės darbininkai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Statybininkai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latin typeface="Arial" panose="020B0604020202020204" pitchFamily="34" charset="0"/>
                <a:cs typeface="Arial" panose="020B0604020202020204" pitchFamily="34" charset="0"/>
              </a:rPr>
              <a:t>Krovikai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lt-L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20 proc. – apdirbamojoje gamyboje, 19 proc. – prekyboje, 11 proc. – statyboje, 7 proc. – transporte, 6 proc. – žmonių sveikatos priežiūroje ir kt.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362" y="6475800"/>
            <a:ext cx="9289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Pastaba.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Atrinktos profesijos, kuriose apdraustųjų skaičius &gt;50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5361" y="6032021"/>
            <a:ext cx="5839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Pastaba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Savivaldybės: Neringos sav., Vilniaus m. ir raj., Kauno m. ir raj., Palangos m., Klaipėdos m. ir raj., Trakų ir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ažeikių raj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9725" y="5854470"/>
            <a:ext cx="55231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Pastaba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Savivaldybės: Raseinių raj., Šilalės raj., Vilkaviškio raj., Pasvalio raj., Šalčininkų raj., Skuodo raj., Jurbarko raj., Kelmės raj., Kalvarijos ir Pagėgių sav.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69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4965431" y="106583"/>
            <a:ext cx="6586491" cy="167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fontAlgn="auto">
              <a:spcAft>
                <a:spcPts val="600"/>
              </a:spcAft>
              <a:buClrTx/>
              <a:buSzTx/>
              <a:tabLst/>
              <a:defRPr/>
            </a:pPr>
            <a:r>
              <a:rPr lang="lt-LT" sz="3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Jaunas amžius nebūtinai garantuos didžiausias pajamas</a:t>
            </a:r>
            <a:endParaRPr lang="en-US" sz="36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  <a:endParaRPr lang="lt-L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2">
            <a:extLst>
              <a:ext uri="{FF2B5EF4-FFF2-40B4-BE49-F238E27FC236}">
                <a16:creationId xmlns="" xmlns:a16="http://schemas.microsoft.com/office/drawing/2014/main" id="{7D839C92-8481-42FC-608D-23E52DC29D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587" r="3146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pic>
        <p:nvPicPr>
          <p:cNvPr id="4" name="Paveikslėlis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="" xmlns:a16="http://schemas.microsoft.com/office/drawing/2014/main" id="{0FFE8A30-1E7C-4458-9302-06C903C666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3349606"/>
              </p:ext>
            </p:extLst>
          </p:nvPr>
        </p:nvGraphicFramePr>
        <p:xfrm>
          <a:off x="7188200" y="1844904"/>
          <a:ext cx="6019800" cy="4343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4DADECBC-BF47-AEE7-AFA6-8C39EC2246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3" r="51482"/>
          <a:stretch/>
        </p:blipFill>
        <p:spPr bwMode="auto">
          <a:xfrm>
            <a:off x="-68094" y="0"/>
            <a:ext cx="47036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tačiakampis 18">
            <a:extLst>
              <a:ext uri="{FF2B5EF4-FFF2-40B4-BE49-F238E27FC236}">
                <a16:creationId xmlns="" xmlns:a16="http://schemas.microsoft.com/office/drawing/2014/main" id="{34EDDE86-4CA7-9A05-6C56-2CA1D7D7014E}"/>
              </a:ext>
            </a:extLst>
          </p:cNvPr>
          <p:cNvSpPr/>
          <p:nvPr/>
        </p:nvSpPr>
        <p:spPr>
          <a:xfrm>
            <a:off x="-68094" y="0"/>
            <a:ext cx="311285" cy="6935821"/>
          </a:xfrm>
          <a:prstGeom prst="rect">
            <a:avLst/>
          </a:prstGeom>
          <a:solidFill>
            <a:srgbClr val="8A2062"/>
          </a:solidFill>
          <a:ln>
            <a:solidFill>
              <a:srgbClr val="8A2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4" name="Stačiakampis 23">
            <a:extLst>
              <a:ext uri="{FF2B5EF4-FFF2-40B4-BE49-F238E27FC236}">
                <a16:creationId xmlns="" xmlns:a16="http://schemas.microsoft.com/office/drawing/2014/main" id="{8695FFC9-1FD3-C58A-9929-C187F3FC8D60}"/>
              </a:ext>
            </a:extLst>
          </p:cNvPr>
          <p:cNvSpPr/>
          <p:nvPr/>
        </p:nvSpPr>
        <p:spPr>
          <a:xfrm>
            <a:off x="4596477" y="0"/>
            <a:ext cx="45719" cy="6935821"/>
          </a:xfrm>
          <a:prstGeom prst="rect">
            <a:avLst/>
          </a:prstGeom>
          <a:solidFill>
            <a:srgbClr val="8A2062"/>
          </a:solidFill>
          <a:ln>
            <a:solidFill>
              <a:srgbClr val="8A2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DAB362EC-D4A6-F8C3-C389-F381F4DBB30B}"/>
              </a:ext>
            </a:extLst>
          </p:cNvPr>
          <p:cNvSpPr txBox="1"/>
          <p:nvPr/>
        </p:nvSpPr>
        <p:spPr>
          <a:xfrm>
            <a:off x="4965431" y="1947416"/>
            <a:ext cx="35001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Jaunimo padėtis labai nevienoda: iki 25 m. dažniausiai dirbamas nekvalifikuotas darbas, po 25 m. darbo pajamas nulemia profesijos pasirinkimas ir ekonominė veikla, kurioje dirbama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D808EF6-6628-2554-0502-D45265928511}"/>
              </a:ext>
            </a:extLst>
          </p:cNvPr>
          <p:cNvSpPr txBox="1"/>
          <p:nvPr/>
        </p:nvSpPr>
        <p:spPr>
          <a:xfrm>
            <a:off x="5032059" y="4596039"/>
            <a:ext cx="3433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b="1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1600" b="1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Auksinis“ didmiesčių jaunimas ir jaunimas regionuose:</a:t>
            </a:r>
            <a:endParaRPr lang="lt-LT" sz="1600" b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lt-LT" sz="1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oliau nuo didžiųjų miestų nutolusiuose </a:t>
            </a:r>
            <a:r>
              <a:rPr lang="lt-LT" sz="16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regionuose mažiau dirbančių </a:t>
            </a:r>
            <a:r>
              <a:rPr lang="lt-LT" sz="1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geriausiai apmokamuose sektoriuose. </a:t>
            </a:r>
            <a:endParaRPr lang="lt-LT" sz="16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a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768712"/>
              </p:ext>
            </p:extLst>
          </p:nvPr>
        </p:nvGraphicFramePr>
        <p:xfrm>
          <a:off x="1141177" y="2096581"/>
          <a:ext cx="7727887" cy="352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046901" y="2677876"/>
            <a:ext cx="1687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solidFill>
                  <a:srgbClr val="F1D3E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proc.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8972" y="1159623"/>
            <a:ext cx="576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Vidutinės darbo pajamos (</a:t>
            </a:r>
            <a:r>
              <a:rPr lang="lt-LT" b="1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) ir jų pokytis (proc.)</a:t>
            </a:r>
          </a:p>
        </p:txBody>
      </p:sp>
      <p:pic>
        <p:nvPicPr>
          <p:cNvPr id="25" name="Paveikslėlis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26" name="Stačiakampis 25"/>
          <p:cNvSpPr/>
          <p:nvPr/>
        </p:nvSpPr>
        <p:spPr>
          <a:xfrm>
            <a:off x="457200" y="5948159"/>
            <a:ext cx="9260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Pastaba: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Pateikiamos vidutinės asmenų, dirbusių visą mėnesį, pajamos, nuo kurių sumokėtos socialinio draudimo įmokos</a:t>
            </a:r>
          </a:p>
        </p:txBody>
      </p:sp>
      <p:sp>
        <p:nvSpPr>
          <p:cNvPr id="19" name="Poraštės vietos rezervavimo ženklas 3"/>
          <p:cNvSpPr txBox="1">
            <a:spLocks/>
          </p:cNvSpPr>
          <p:nvPr/>
        </p:nvSpPr>
        <p:spPr>
          <a:xfrm>
            <a:off x="6309360" y="6482116"/>
            <a:ext cx="5277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5923" y="2345646"/>
            <a:ext cx="1448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proc.</a:t>
            </a:r>
          </a:p>
        </p:txBody>
      </p:sp>
      <p:sp>
        <p:nvSpPr>
          <p:cNvPr id="17" name="Pavadinimas 1"/>
          <p:cNvSpPr txBox="1">
            <a:spLocks/>
          </p:cNvSpPr>
          <p:nvPr/>
        </p:nvSpPr>
        <p:spPr>
          <a:xfrm>
            <a:off x="314326" y="218529"/>
            <a:ext cx="11560774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Nominalus darbo pajamų augimas išliko spartus</a:t>
            </a:r>
            <a:endParaRPr lang="lt-LT" sz="3200" i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Tiesioji rodyklės jungtis 82"/>
          <p:cNvCxnSpPr/>
          <p:nvPr/>
        </p:nvCxnSpPr>
        <p:spPr>
          <a:xfrm flipH="1" flipV="1">
            <a:off x="4829453" y="2047878"/>
            <a:ext cx="19790" cy="661945"/>
          </a:xfrm>
          <a:prstGeom prst="straightConnector1">
            <a:avLst/>
          </a:prstGeom>
          <a:ln w="57150">
            <a:solidFill>
              <a:srgbClr val="F1D3E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Tiesioji rodyklės jungtis 83"/>
          <p:cNvCxnSpPr>
            <a:stCxn id="29" idx="0"/>
          </p:cNvCxnSpPr>
          <p:nvPr/>
        </p:nvCxnSpPr>
        <p:spPr>
          <a:xfrm flipV="1">
            <a:off x="6820162" y="1841300"/>
            <a:ext cx="8721" cy="504346"/>
          </a:xfrm>
          <a:prstGeom prst="straightConnector1">
            <a:avLst/>
          </a:prstGeom>
          <a:ln w="57150">
            <a:solidFill>
              <a:srgbClr val="8A206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488083" y="4292146"/>
            <a:ext cx="117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(979 </a:t>
            </a:r>
            <a:r>
              <a:rPr lang="el-G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lt-L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53846" y="4438903"/>
            <a:ext cx="117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(797 </a:t>
            </a:r>
            <a:r>
              <a:rPr lang="el-G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lt-L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69303" y="4135071"/>
            <a:ext cx="1132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(1 101 </a:t>
            </a:r>
            <a:r>
              <a:rPr lang="el-G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lt-L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164" y="5661095"/>
            <a:ext cx="8667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 -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 apskaičiuotos vidutinės darbo pajamos gaunamos </a:t>
            </a:r>
            <a:r>
              <a:rPr lang="lt-LT" sz="1200" i="1" dirty="0">
                <a:latin typeface="Arial" panose="020B0604020202020204" pitchFamily="34" charset="0"/>
                <a:cs typeface="Arial" panose="020B0604020202020204" pitchFamily="34" charset="0"/>
              </a:rPr>
              <a:t>į rankas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, atskaičius mokesčius.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24138" y="4390485"/>
            <a:ext cx="117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(851 </a:t>
            </a:r>
            <a:r>
              <a:rPr lang="el-G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lt-L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lt-L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74070" y="2976832"/>
            <a:ext cx="1687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proc.</a:t>
            </a:r>
          </a:p>
        </p:txBody>
      </p:sp>
      <p:cxnSp>
        <p:nvCxnSpPr>
          <p:cNvPr id="22" name="Tiesioji rodyklės jungtis 21"/>
          <p:cNvCxnSpPr/>
          <p:nvPr/>
        </p:nvCxnSpPr>
        <p:spPr>
          <a:xfrm flipH="1" flipV="1">
            <a:off x="2954945" y="2564285"/>
            <a:ext cx="6015" cy="412547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042619" y="3579156"/>
            <a:ext cx="2748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2022 m. birželį metinė infliacija siekė 20,5 proc.</a:t>
            </a:r>
          </a:p>
        </p:txBody>
      </p:sp>
      <p:sp>
        <p:nvSpPr>
          <p:cNvPr id="23" name="Stačiakampis 22"/>
          <p:cNvSpPr/>
          <p:nvPr/>
        </p:nvSpPr>
        <p:spPr>
          <a:xfrm>
            <a:off x="457200" y="6178623"/>
            <a:ext cx="10884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Pastaba: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Metinė infliacija apskaičiuojama kaip ataskaitinio mėnesio ir ankstesnių metų atitinkamo mėnesio vidutinio kainų lygio santykinis pokytis. Paskelbti Lietuvos statistikos departamento duomenys.</a:t>
            </a:r>
          </a:p>
        </p:txBody>
      </p:sp>
    </p:spTree>
    <p:extLst>
      <p:ext uri="{BB962C8B-B14F-4D97-AF65-F5344CB8AC3E}">
        <p14:creationId xmlns:p14="http://schemas.microsoft.com/office/powerpoint/2010/main" val="214862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ė 1"/>
          <p:cNvGrpSpPr/>
          <p:nvPr/>
        </p:nvGrpSpPr>
        <p:grpSpPr>
          <a:xfrm>
            <a:off x="-1" y="13063"/>
            <a:ext cx="12192002" cy="6858000"/>
            <a:chOff x="-1" y="0"/>
            <a:chExt cx="12192002" cy="6858000"/>
          </a:xfrm>
        </p:grpSpPr>
        <p:pic>
          <p:nvPicPr>
            <p:cNvPr id="15" name="Paveikslėlis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24" r="47088"/>
            <a:stretch/>
          </p:blipFill>
          <p:spPr>
            <a:xfrm>
              <a:off x="-1" y="3805518"/>
              <a:ext cx="4164106" cy="3052482"/>
            </a:xfrm>
            <a:prstGeom prst="rect">
              <a:avLst/>
            </a:prstGeom>
          </p:spPr>
        </p:pic>
        <p:grpSp>
          <p:nvGrpSpPr>
            <p:cNvPr id="10" name="Grupė 9"/>
            <p:cNvGrpSpPr/>
            <p:nvPr/>
          </p:nvGrpSpPr>
          <p:grpSpPr>
            <a:xfrm>
              <a:off x="4947" y="0"/>
              <a:ext cx="12187054" cy="6858000"/>
              <a:chOff x="4947" y="0"/>
              <a:chExt cx="12187054" cy="6858000"/>
            </a:xfrm>
          </p:grpSpPr>
          <p:pic>
            <p:nvPicPr>
              <p:cNvPr id="11" name="Paveikslėlis 1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089"/>
              <a:stretch/>
            </p:blipFill>
            <p:spPr>
              <a:xfrm>
                <a:off x="4947" y="0"/>
                <a:ext cx="3414365" cy="4302000"/>
              </a:xfrm>
              <a:prstGeom prst="rect">
                <a:avLst/>
              </a:prstGeom>
            </p:spPr>
          </p:pic>
          <p:pic>
            <p:nvPicPr>
              <p:cNvPr id="12" name="Paveikslėlis 1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641"/>
              <a:stretch/>
            </p:blipFill>
            <p:spPr>
              <a:xfrm>
                <a:off x="8131473" y="2898000"/>
                <a:ext cx="4060527" cy="3960000"/>
              </a:xfrm>
              <a:prstGeom prst="rect">
                <a:avLst/>
              </a:prstGeom>
            </p:spPr>
          </p:pic>
          <p:pic>
            <p:nvPicPr>
              <p:cNvPr id="13" name="Paveikslėlis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3191070" y="0"/>
                <a:ext cx="5051978" cy="6858000"/>
              </a:xfrm>
              <a:prstGeom prst="rect">
                <a:avLst/>
              </a:prstGeom>
            </p:spPr>
          </p:pic>
          <p:pic>
            <p:nvPicPr>
              <p:cNvPr id="14" name="Paveikslėlis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824" r="47088"/>
              <a:stretch/>
            </p:blipFill>
            <p:spPr>
              <a:xfrm>
                <a:off x="8027895" y="0"/>
                <a:ext cx="4164106" cy="3052482"/>
              </a:xfrm>
              <a:prstGeom prst="rect">
                <a:avLst/>
              </a:prstGeom>
            </p:spPr>
          </p:pic>
        </p:grpSp>
      </p:grpSp>
      <p:sp>
        <p:nvSpPr>
          <p:cNvPr id="9" name="TextBox 8"/>
          <p:cNvSpPr txBox="1"/>
          <p:nvPr/>
        </p:nvSpPr>
        <p:spPr>
          <a:xfrm>
            <a:off x="842565" y="3391733"/>
            <a:ext cx="5153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Ačiū už dėmesį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0669" y="5504911"/>
            <a:ext cx="6242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Kristina Zitikytė</a:t>
            </a:r>
          </a:p>
          <a:p>
            <a:pPr algn="ctr"/>
            <a:r>
              <a:rPr lang="lt-L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„Sodros“ Statistikos, analizės ir prognozės skyriaus patarėja</a:t>
            </a:r>
          </a:p>
        </p:txBody>
      </p:sp>
    </p:spTree>
    <p:extLst>
      <p:ext uri="{BB962C8B-B14F-4D97-AF65-F5344CB8AC3E}">
        <p14:creationId xmlns:p14="http://schemas.microsoft.com/office/powerpoint/2010/main" val="1840273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avadinimas 1"/>
          <p:cNvSpPr txBox="1">
            <a:spLocks/>
          </p:cNvSpPr>
          <p:nvPr/>
        </p:nvSpPr>
        <p:spPr>
          <a:xfrm>
            <a:off x="249113" y="243840"/>
            <a:ext cx="11682916" cy="527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Apdraustųjų skaičius ir vidutinės darbo pajamos savivaldybėse (1)</a:t>
            </a:r>
            <a:endParaRPr lang="lt-LT" sz="2800" i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oraštės vietos rezervavimo ženklas 3"/>
          <p:cNvSpPr txBox="1">
            <a:spLocks/>
          </p:cNvSpPr>
          <p:nvPr/>
        </p:nvSpPr>
        <p:spPr>
          <a:xfrm>
            <a:off x="6560820" y="6470015"/>
            <a:ext cx="5194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217631"/>
              </p:ext>
            </p:extLst>
          </p:nvPr>
        </p:nvGraphicFramePr>
        <p:xfrm>
          <a:off x="333375" y="1028709"/>
          <a:ext cx="11268075" cy="5441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8735"/>
                <a:gridCol w="2728759"/>
                <a:gridCol w="2131221"/>
                <a:gridCol w="1831506"/>
                <a:gridCol w="2017854"/>
              </a:tblGrid>
              <a:tr h="991486"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Savivaldybė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Apdraustų asmenų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skaičius, tūkst. </a:t>
                      </a:r>
                      <a:r>
                        <a:rPr lang="lt-LT" sz="16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žm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Vidutinės apdraustųjų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pajamos (prieš</a:t>
                      </a:r>
                      <a:r>
                        <a:rPr lang="lt-LT" sz="16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mokesčius), </a:t>
                      </a:r>
                      <a:r>
                        <a:rPr lang="lt-LT" sz="160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26-30 m. apdraustų asmenų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skaičius, tūkst. </a:t>
                      </a:r>
                      <a:r>
                        <a:rPr lang="lt-LT" sz="16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žm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lt-LT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26–30 m. apdraustųjų vidutinės darbo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pajamos (prieš</a:t>
                      </a:r>
                      <a:r>
                        <a:rPr lang="lt-LT" sz="16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mokesčius),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endParaRPr lang="lt-LT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Akmenės </a:t>
                      </a:r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Alytaus </a:t>
                      </a:r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Alytaus </a:t>
                      </a:r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Anykščių </a:t>
                      </a:r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Birštono </a:t>
                      </a:r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Biržų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Druskininkų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Elektrėnų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Ignalinos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1407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Jonavos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Joniškio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Jurbarko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Kaišiadorių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Kalvarijos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Kauno 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Kauno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Kazlų Rūdos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1527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Kelmės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Klaipėdos 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rgbClr val="F1D3E9"/>
                    </a:solidFill>
                  </a:tcPr>
                </a:tc>
              </a:tr>
              <a:tr h="22249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Klaipėdos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3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oraštės vietos rezervavimo ženklas 3"/>
          <p:cNvSpPr txBox="1">
            <a:spLocks/>
          </p:cNvSpPr>
          <p:nvPr/>
        </p:nvSpPr>
        <p:spPr>
          <a:xfrm>
            <a:off x="6332220" y="6492875"/>
            <a:ext cx="5542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7" name="Pavadinimas 1"/>
          <p:cNvSpPr txBox="1">
            <a:spLocks/>
          </p:cNvSpPr>
          <p:nvPr/>
        </p:nvSpPr>
        <p:spPr>
          <a:xfrm>
            <a:off x="308609" y="114300"/>
            <a:ext cx="11566271" cy="6976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Apdraustųjų skaičius ir vidutinės darbo pajamos savivaldybėse (2)</a:t>
            </a:r>
            <a:endParaRPr lang="lt-LT" sz="2800" i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94404"/>
              </p:ext>
            </p:extLst>
          </p:nvPr>
        </p:nvGraphicFramePr>
        <p:xfrm>
          <a:off x="308609" y="826322"/>
          <a:ext cx="11312528" cy="5666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154"/>
                <a:gridCol w="2381250"/>
                <a:gridCol w="2028825"/>
                <a:gridCol w="1981200"/>
                <a:gridCol w="2324099"/>
              </a:tblGrid>
              <a:tr h="1208853"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Savivaldybė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Apdraustų asmenų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skaičius, tūkst. </a:t>
                      </a:r>
                      <a:r>
                        <a:rPr lang="lt-LT" sz="16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žm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Vidutinės apdraustųjų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pajamos (prieš</a:t>
                      </a:r>
                      <a:r>
                        <a:rPr lang="lt-LT" sz="16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mokesčius), </a:t>
                      </a:r>
                      <a:r>
                        <a:rPr lang="lt-LT" sz="160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26-30 m. apdraustų asmenų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skaičius, tūkst. </a:t>
                      </a:r>
                      <a:r>
                        <a:rPr lang="lt-LT" sz="16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žm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lt-LT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26–30 m. apdraustųjų vidutinės darbo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pajamos (prieš</a:t>
                      </a:r>
                      <a:r>
                        <a:rPr lang="lt-LT" sz="16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mokesčius),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endParaRPr lang="lt-LT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Kretingos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Kupiškio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Kėdainių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Lazdijų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Marijampolės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Mažeikių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Molėtų r.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Neringos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Pagėgių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Pakruojo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Palangos 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Panevėžio 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Panevėžio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Pasvalio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Plungės r.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Prienų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Radviliškio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Raseinių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Rietavo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4921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Rokiškio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25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oraštės vietos rezervavimo ženklas 3"/>
          <p:cNvSpPr txBox="1">
            <a:spLocks/>
          </p:cNvSpPr>
          <p:nvPr/>
        </p:nvSpPr>
        <p:spPr>
          <a:xfrm>
            <a:off x="6323566" y="6492875"/>
            <a:ext cx="5632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7" name="Pavadinimas 1"/>
          <p:cNvSpPr txBox="1">
            <a:spLocks/>
          </p:cNvSpPr>
          <p:nvPr/>
        </p:nvSpPr>
        <p:spPr>
          <a:xfrm>
            <a:off x="297179" y="1778"/>
            <a:ext cx="11566272" cy="7230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Apdraustųjų skaičius ir vidutinės darbo pajamos „prieš mokesčius“ savivaldybėse (3)</a:t>
            </a:r>
            <a:endParaRPr lang="lt-LT" sz="2400" i="1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24632"/>
              </p:ext>
            </p:extLst>
          </p:nvPr>
        </p:nvGraphicFramePr>
        <p:xfrm>
          <a:off x="297179" y="897292"/>
          <a:ext cx="11466197" cy="5595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6925"/>
                <a:gridCol w="2401264"/>
                <a:gridCol w="2450070"/>
                <a:gridCol w="1952247"/>
                <a:gridCol w="2165691"/>
              </a:tblGrid>
              <a:tr h="1137883"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Savivaldybė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Apdraustų asmenų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skaičius, tūkst. </a:t>
                      </a:r>
                      <a:r>
                        <a:rPr lang="lt-LT" sz="16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žm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Vidutinės apdraustųjų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pajamos (prieš</a:t>
                      </a:r>
                      <a:r>
                        <a:rPr lang="lt-LT" sz="16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mokesčius), </a:t>
                      </a:r>
                      <a:r>
                        <a:rPr lang="lt-LT" sz="160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endParaRPr lang="lt-LT" sz="1600" b="0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26-30 m. apdraustų asmenų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skaičius, tūkst. </a:t>
                      </a:r>
                      <a:r>
                        <a:rPr lang="lt-LT" sz="16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žm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lt-LT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26–30 m. apdraustųjų vidutinės darbo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pajamos (prieš</a:t>
                      </a:r>
                      <a:r>
                        <a:rPr lang="lt-LT" sz="16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mokesčius,), </a:t>
                      </a:r>
                      <a:r>
                        <a:rPr lang="lt-LT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  <a:endParaRPr lang="lt-LT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03" marR="8703" marT="8703" marB="0" anchor="ctr">
                    <a:solidFill>
                      <a:srgbClr val="8A2062"/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Skuodo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1273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1551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Tauragės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Telšių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Trakų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Ukmergės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Utenos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Varėnos r.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Vilkaviškio r.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Vilniaus 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1D3E9"/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Vilniaus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Visagino sav.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Zarasų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1523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Šakių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Šalčininkų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Šiaulių m.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1388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Šiaulių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1422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Šilalės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1284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1480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Šilutės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1456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Širvintų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1456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1665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5995">
                <a:tc>
                  <a:txBody>
                    <a:bodyPr/>
                    <a:lstStyle/>
                    <a:p>
                      <a:pPr lvl="1" algn="l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Švenčionių r. sav.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1372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lt-L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</a:t>
                      </a:r>
                      <a:endParaRPr lang="lt-L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veikslėlis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5835" y="6345943"/>
            <a:ext cx="732530" cy="501298"/>
          </a:xfrm>
          <a:prstGeom prst="rect">
            <a:avLst/>
          </a:prstGeom>
        </p:spPr>
      </p:pic>
      <p:sp>
        <p:nvSpPr>
          <p:cNvPr id="19" name="Poraštės vietos rezervavimo ženklas 3"/>
          <p:cNvSpPr txBox="1">
            <a:spLocks/>
          </p:cNvSpPr>
          <p:nvPr/>
        </p:nvSpPr>
        <p:spPr>
          <a:xfrm>
            <a:off x="6270108" y="6608020"/>
            <a:ext cx="5277884" cy="2077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17" name="Pavadinimas 1"/>
          <p:cNvSpPr txBox="1">
            <a:spLocks/>
          </p:cNvSpPr>
          <p:nvPr/>
        </p:nvSpPr>
        <p:spPr>
          <a:xfrm>
            <a:off x="314326" y="218529"/>
            <a:ext cx="11560774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„Sodros“ 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išmokos augo taip pat sparčiai</a:t>
            </a:r>
          </a:p>
        </p:txBody>
      </p:sp>
      <p:sp>
        <p:nvSpPr>
          <p:cNvPr id="14" name="Stačiakampis 13"/>
          <p:cNvSpPr/>
          <p:nvPr/>
        </p:nvSpPr>
        <p:spPr>
          <a:xfrm>
            <a:off x="514407" y="5519773"/>
            <a:ext cx="2903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Senatvės pensija, turint būtinąjį stažą – 511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aveikslėlis 7">
            <a:extLst>
              <a:ext uri="{FF2B5EF4-FFF2-40B4-BE49-F238E27FC236}">
                <a16:creationId xmlns="" xmlns:a16="http://schemas.microsoft.com/office/drawing/2014/main" id="{C27463B5-9ADF-4967-B30A-65BB8FF6876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8A2062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055" y="4166558"/>
            <a:ext cx="864300" cy="823733"/>
          </a:xfrm>
          <a:prstGeom prst="rect">
            <a:avLst/>
          </a:prstGeom>
        </p:spPr>
      </p:pic>
      <p:pic>
        <p:nvPicPr>
          <p:cNvPr id="12" name="Paveikslėlis 11">
            <a:extLst>
              <a:ext uri="{FF2B5EF4-FFF2-40B4-BE49-F238E27FC236}">
                <a16:creationId xmlns="" xmlns:a16="http://schemas.microsoft.com/office/drawing/2014/main" id="{0B09E1BC-2AE3-45D2-AA55-1B2F2F1991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714" y="4269973"/>
            <a:ext cx="741535" cy="741019"/>
          </a:xfrm>
          <a:prstGeom prst="rect">
            <a:avLst/>
          </a:prstGeom>
        </p:spPr>
      </p:pic>
      <p:pic>
        <p:nvPicPr>
          <p:cNvPr id="13" name="Paveikslėlis 12">
            <a:extLst>
              <a:ext uri="{FF2B5EF4-FFF2-40B4-BE49-F238E27FC236}">
                <a16:creationId xmlns="" xmlns:a16="http://schemas.microsoft.com/office/drawing/2014/main" id="{7DAFB44E-142D-45C0-9D81-5388911CBE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973" y="4330961"/>
            <a:ext cx="731178" cy="730669"/>
          </a:xfrm>
          <a:prstGeom prst="rect">
            <a:avLst/>
          </a:prstGeom>
        </p:spPr>
      </p:pic>
      <p:pic>
        <p:nvPicPr>
          <p:cNvPr id="15" name="Paveikslėlis 14">
            <a:extLst>
              <a:ext uri="{FF2B5EF4-FFF2-40B4-BE49-F238E27FC236}">
                <a16:creationId xmlns="" xmlns:a16="http://schemas.microsoft.com/office/drawing/2014/main" id="{28463919-34D3-4C15-921A-0B02D68AEE1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254" y="1945737"/>
            <a:ext cx="783558" cy="783012"/>
          </a:xfrm>
          <a:prstGeom prst="rect">
            <a:avLst/>
          </a:prstGeom>
        </p:spPr>
      </p:pic>
      <p:sp>
        <p:nvSpPr>
          <p:cNvPr id="24" name="Stačiakampis 23">
            <a:extLst>
              <a:ext uri="{FF2B5EF4-FFF2-40B4-BE49-F238E27FC236}">
                <a16:creationId xmlns="" xmlns:a16="http://schemas.microsoft.com/office/drawing/2014/main" id="{CBD330D0-0222-4AAC-AFFB-F6E08593581E}"/>
              </a:ext>
            </a:extLst>
          </p:cNvPr>
          <p:cNvSpPr/>
          <p:nvPr/>
        </p:nvSpPr>
        <p:spPr>
          <a:xfrm>
            <a:off x="1847699" y="1203640"/>
            <a:ext cx="83104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2022 m. birželis palyginus su 2021 m. birželiu: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6869" y="5068337"/>
            <a:ext cx="191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+16 proc.</a:t>
            </a:r>
          </a:p>
        </p:txBody>
      </p:sp>
      <p:sp>
        <p:nvSpPr>
          <p:cNvPr id="27" name="Stačiakampis 26"/>
          <p:cNvSpPr/>
          <p:nvPr/>
        </p:nvSpPr>
        <p:spPr>
          <a:xfrm>
            <a:off x="4090473" y="5624442"/>
            <a:ext cx="3143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Nedarbo išmoka – 436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24358" y="5139663"/>
            <a:ext cx="191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lt-LT" sz="24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lt-LT" sz="2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proc.</a:t>
            </a:r>
          </a:p>
        </p:txBody>
      </p:sp>
      <p:sp>
        <p:nvSpPr>
          <p:cNvPr id="29" name="Stačiakampis 28"/>
          <p:cNvSpPr/>
          <p:nvPr/>
        </p:nvSpPr>
        <p:spPr>
          <a:xfrm>
            <a:off x="8405366" y="5656980"/>
            <a:ext cx="3143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Motinystės išmoka – 61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 (dienos)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924754" y="5142027"/>
            <a:ext cx="191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+10 proc.</a:t>
            </a:r>
          </a:p>
        </p:txBody>
      </p:sp>
      <p:sp>
        <p:nvSpPr>
          <p:cNvPr id="31" name="Stačiakampis 30"/>
          <p:cNvSpPr/>
          <p:nvPr/>
        </p:nvSpPr>
        <p:spPr>
          <a:xfrm>
            <a:off x="8235496" y="3230896"/>
            <a:ext cx="3297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Vaiko priežiūros išmoka pirmais metais – 707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, antrais metais – 501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24754" y="2749937"/>
            <a:ext cx="191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+12 proc.</a:t>
            </a:r>
          </a:p>
        </p:txBody>
      </p:sp>
      <p:pic>
        <p:nvPicPr>
          <p:cNvPr id="21" name="Paveikslėlis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67" y="1945736"/>
            <a:ext cx="783558" cy="783013"/>
          </a:xfrm>
          <a:prstGeom prst="rect">
            <a:avLst/>
          </a:prstGeom>
        </p:spPr>
      </p:pic>
      <p:sp>
        <p:nvSpPr>
          <p:cNvPr id="20" name="Stačiakampis 19"/>
          <p:cNvSpPr/>
          <p:nvPr/>
        </p:nvSpPr>
        <p:spPr>
          <a:xfrm>
            <a:off x="3891064" y="3252204"/>
            <a:ext cx="33433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Ligos vienos dienos išmoka – 38,5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24358" y="2793085"/>
            <a:ext cx="1918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+10 proc.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84E38CCF-1BF8-B99F-9924-31A5533335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85" t="12557" r="2981" b="19540"/>
          <a:stretch/>
        </p:blipFill>
        <p:spPr bwMode="auto">
          <a:xfrm rot="19700014">
            <a:off x="1319896" y="1655093"/>
            <a:ext cx="1292073" cy="162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9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veikslėlis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24" name="Poraštės vietos rezervavimo ženklas 3"/>
          <p:cNvSpPr txBox="1">
            <a:spLocks/>
          </p:cNvSpPr>
          <p:nvPr/>
        </p:nvSpPr>
        <p:spPr>
          <a:xfrm>
            <a:off x="6385689" y="6535468"/>
            <a:ext cx="532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5" name="Pavadinimas 1"/>
          <p:cNvSpPr txBox="1">
            <a:spLocks/>
          </p:cNvSpPr>
          <p:nvPr/>
        </p:nvSpPr>
        <p:spPr>
          <a:xfrm>
            <a:off x="191966" y="159495"/>
            <a:ext cx="11881814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Sergamumas Covid-19 mažesnis 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 prieš metus </a:t>
            </a:r>
          </a:p>
        </p:txBody>
      </p:sp>
      <p:graphicFrame>
        <p:nvGraphicFramePr>
          <p:cNvPr id="12" name="Diagrama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539024"/>
              </p:ext>
            </p:extLst>
          </p:nvPr>
        </p:nvGraphicFramePr>
        <p:xfrm>
          <a:off x="357809" y="1050202"/>
          <a:ext cx="9068532" cy="5450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429547" y="1349717"/>
            <a:ext cx="2425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Nedarbingumo pažymėjimų skaičius, susijęs su Covid-19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29547" y="2749260"/>
            <a:ext cx="2425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– 28 proc.</a:t>
            </a:r>
          </a:p>
          <a:p>
            <a:pPr algn="ctr"/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2022 m. birželis plg. su 2021 m. birželiu</a:t>
            </a:r>
          </a:p>
        </p:txBody>
      </p:sp>
      <p:sp>
        <p:nvSpPr>
          <p:cNvPr id="3" name="Rodyklė žemyn 2"/>
          <p:cNvSpPr/>
          <p:nvPr/>
        </p:nvSpPr>
        <p:spPr>
          <a:xfrm>
            <a:off x="10367864" y="2111369"/>
            <a:ext cx="465276" cy="544602"/>
          </a:xfrm>
          <a:prstGeom prst="downArrow">
            <a:avLst/>
          </a:prstGeom>
          <a:solidFill>
            <a:srgbClr val="8A2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6" name="TextBox 25"/>
          <p:cNvSpPr txBox="1"/>
          <p:nvPr/>
        </p:nvSpPr>
        <p:spPr>
          <a:xfrm>
            <a:off x="9426341" y="5380350"/>
            <a:ext cx="2425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20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proc.</a:t>
            </a:r>
          </a:p>
          <a:p>
            <a:pPr algn="ctr"/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2022 m. </a:t>
            </a:r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birželis (9,8 d. d.)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plg. su 2021 m. </a:t>
            </a:r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birželiu (12,3 d. d.)</a:t>
            </a:r>
            <a:endParaRPr lang="lt-L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dyklė žemyn 26"/>
          <p:cNvSpPr/>
          <p:nvPr/>
        </p:nvSpPr>
        <p:spPr>
          <a:xfrm>
            <a:off x="10347424" y="4954571"/>
            <a:ext cx="465276" cy="408429"/>
          </a:xfrm>
          <a:prstGeom prst="downArrow">
            <a:avLst/>
          </a:prstGeom>
          <a:solidFill>
            <a:srgbClr val="8A2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8" name="TextBox 27"/>
          <p:cNvSpPr txBox="1"/>
          <p:nvPr/>
        </p:nvSpPr>
        <p:spPr>
          <a:xfrm>
            <a:off x="9426341" y="4073233"/>
            <a:ext cx="2425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Vidutinė ligos išmokos mokėjimo trukmė (d. d.)</a:t>
            </a:r>
          </a:p>
        </p:txBody>
      </p:sp>
    </p:spTree>
    <p:extLst>
      <p:ext uri="{BB962C8B-B14F-4D97-AF65-F5344CB8AC3E}">
        <p14:creationId xmlns:p14="http://schemas.microsoft.com/office/powerpoint/2010/main" val="30569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veikslėlis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24" name="Poraštės vietos rezervavimo ženklas 3"/>
          <p:cNvSpPr txBox="1">
            <a:spLocks/>
          </p:cNvSpPr>
          <p:nvPr/>
        </p:nvSpPr>
        <p:spPr>
          <a:xfrm>
            <a:off x="6385689" y="6535468"/>
            <a:ext cx="532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5" name="Pavadinimas 1"/>
          <p:cNvSpPr txBox="1">
            <a:spLocks/>
          </p:cNvSpPr>
          <p:nvPr/>
        </p:nvSpPr>
        <p:spPr>
          <a:xfrm>
            <a:off x="191966" y="159495"/>
            <a:ext cx="11682916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 MMA uždirbančių dalis išliko maža</a:t>
            </a:r>
          </a:p>
        </p:txBody>
      </p:sp>
      <p:graphicFrame>
        <p:nvGraphicFramePr>
          <p:cNvPr id="9" name="Diagrama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150093"/>
              </p:ext>
            </p:extLst>
          </p:nvPr>
        </p:nvGraphicFramePr>
        <p:xfrm>
          <a:off x="485007" y="1093592"/>
          <a:ext cx="9439276" cy="540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25976" y="3313685"/>
            <a:ext cx="27489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Atmetus asmenis, kurių darbo pajamos nesiekė MMA dėl ligos, iki </a:t>
            </a:r>
            <a:r>
              <a:rPr lang="lt-LT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 uždirbančių dalis sumažėtų iki 6,1 proc. arba 71 tūkst. </a:t>
            </a:r>
            <a:r>
              <a:rPr lang="lt-L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t-L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4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veikslėlis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24" name="Poraštės vietos rezervavimo ženklas 3"/>
          <p:cNvSpPr txBox="1">
            <a:spLocks/>
          </p:cNvSpPr>
          <p:nvPr/>
        </p:nvSpPr>
        <p:spPr>
          <a:xfrm>
            <a:off x="6385689" y="6535468"/>
            <a:ext cx="532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5" name="Pavadinimas 1"/>
          <p:cNvSpPr txBox="1">
            <a:spLocks/>
          </p:cNvSpPr>
          <p:nvPr/>
        </p:nvSpPr>
        <p:spPr>
          <a:xfrm>
            <a:off x="191966" y="159495"/>
            <a:ext cx="11682916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Sparčiai augo tiek aukštos, 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tiek </a:t>
            </a: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žemos 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kvalifikacijos </a:t>
            </a:r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darbuotojų atlyginimai</a:t>
            </a: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tačiakampis 18"/>
          <p:cNvSpPr/>
          <p:nvPr/>
        </p:nvSpPr>
        <p:spPr>
          <a:xfrm>
            <a:off x="440785" y="6372497"/>
            <a:ext cx="9260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Pastaba: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Pateikiamos ekonominės veiklos, kuriose apdraustųjų skaičius didesnis nei 25 tūkst. </a:t>
            </a:r>
            <a:r>
              <a:rPr lang="lt-LT" sz="1200" dirty="0" err="1"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6021230" y="1905000"/>
            <a:ext cx="2209800" cy="4345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graphicFrame>
        <p:nvGraphicFramePr>
          <p:cNvPr id="8" name="Diagrama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001610"/>
              </p:ext>
            </p:extLst>
          </p:nvPr>
        </p:nvGraphicFramePr>
        <p:xfrm>
          <a:off x="-1511484" y="1084713"/>
          <a:ext cx="9015370" cy="5426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Diagrama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31994"/>
              </p:ext>
            </p:extLst>
          </p:nvPr>
        </p:nvGraphicFramePr>
        <p:xfrm>
          <a:off x="7010400" y="1060241"/>
          <a:ext cx="4864482" cy="532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26130" y="3482384"/>
            <a:ext cx="1589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Šalies vidurkis -</a:t>
            </a:r>
            <a:r>
              <a:rPr lang="lt-LT" sz="1400" b="1" dirty="0">
                <a:latin typeface="Arial" panose="020B0604020202020204" pitchFamily="34" charset="0"/>
                <a:cs typeface="Arial" panose="020B0604020202020204" pitchFamily="34" charset="0"/>
              </a:rPr>
              <a:t>14 proc.</a:t>
            </a:r>
          </a:p>
        </p:txBody>
      </p:sp>
    </p:spTree>
    <p:extLst>
      <p:ext uri="{BB962C8B-B14F-4D97-AF65-F5344CB8AC3E}">
        <p14:creationId xmlns:p14="http://schemas.microsoft.com/office/powerpoint/2010/main" val="172022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aveikslėlis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6245" y="6320330"/>
            <a:ext cx="732530" cy="501298"/>
          </a:xfrm>
          <a:prstGeom prst="rect">
            <a:avLst/>
          </a:prstGeom>
        </p:spPr>
      </p:pic>
      <p:sp>
        <p:nvSpPr>
          <p:cNvPr id="24" name="Poraštės vietos rezervavimo ženklas 3"/>
          <p:cNvSpPr txBox="1">
            <a:spLocks/>
          </p:cNvSpPr>
          <p:nvPr/>
        </p:nvSpPr>
        <p:spPr>
          <a:xfrm>
            <a:off x="6450684" y="6517941"/>
            <a:ext cx="532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5" name="Pavadinimas 1"/>
          <p:cNvSpPr txBox="1">
            <a:spLocks/>
          </p:cNvSpPr>
          <p:nvPr/>
        </p:nvSpPr>
        <p:spPr>
          <a:xfrm>
            <a:off x="191966" y="212840"/>
            <a:ext cx="11682916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Didėjo tiek aukštos, tiek žemos kvalifikacijos darbuotojų paklausa</a:t>
            </a:r>
            <a:endParaRPr lang="lt-LT" sz="3200" dirty="0">
              <a:solidFill>
                <a:srgbClr val="8A2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Diagrama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892627"/>
              </p:ext>
            </p:extLst>
          </p:nvPr>
        </p:nvGraphicFramePr>
        <p:xfrm>
          <a:off x="6155303" y="1099357"/>
          <a:ext cx="5552212" cy="5041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tačiakampis 2"/>
          <p:cNvSpPr/>
          <p:nvPr/>
        </p:nvSpPr>
        <p:spPr>
          <a:xfrm>
            <a:off x="6155303" y="1849182"/>
            <a:ext cx="2683897" cy="4421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graphicFrame>
        <p:nvGraphicFramePr>
          <p:cNvPr id="12" name="Diagrama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29062"/>
              </p:ext>
            </p:extLst>
          </p:nvPr>
        </p:nvGraphicFramePr>
        <p:xfrm>
          <a:off x="440786" y="1099358"/>
          <a:ext cx="7875900" cy="496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327302" y="3375834"/>
            <a:ext cx="1405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Šalies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vidurkis:  + </a:t>
            </a:r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3 proc.</a:t>
            </a:r>
          </a:p>
        </p:txBody>
      </p:sp>
      <p:cxnSp>
        <p:nvCxnSpPr>
          <p:cNvPr id="4" name="Tiesioji jungtis 3"/>
          <p:cNvCxnSpPr/>
          <p:nvPr/>
        </p:nvCxnSpPr>
        <p:spPr>
          <a:xfrm>
            <a:off x="1167199" y="3579307"/>
            <a:ext cx="5136204" cy="291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tačiakampis 18"/>
          <p:cNvSpPr/>
          <p:nvPr/>
        </p:nvSpPr>
        <p:spPr>
          <a:xfrm>
            <a:off x="194357" y="6143232"/>
            <a:ext cx="119976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Transporto ir saugojimo ekonominėje veikloje apdraustųjų skaičius traukėsi dėl sumažinto dirbančiųjų skaičiaus </a:t>
            </a:r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įmonėse AB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„Lietuvos </a:t>
            </a:r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geležinkeliai“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ir AB „Lietuvos </a:t>
            </a:r>
            <a:r>
              <a:rPr lang="lt-LT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paštas“.</a:t>
            </a:r>
            <a:endParaRPr lang="lt-L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tačiakampis 14"/>
          <p:cNvSpPr/>
          <p:nvPr/>
        </p:nvSpPr>
        <p:spPr>
          <a:xfrm>
            <a:off x="191966" y="6379003"/>
            <a:ext cx="9260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Pastaba: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Pateikiamos ekonominės veiklos, kuriose apdraustųjų skaičius didesnis nei 25 tūkst. </a:t>
            </a:r>
            <a:r>
              <a:rPr lang="lt-LT" sz="1200" dirty="0" err="1"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706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a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734262"/>
              </p:ext>
            </p:extLst>
          </p:nvPr>
        </p:nvGraphicFramePr>
        <p:xfrm>
          <a:off x="381522" y="1031877"/>
          <a:ext cx="4822105" cy="521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Paveikslėlis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24" name="Poraštės vietos rezervavimo ženklas 3"/>
          <p:cNvSpPr txBox="1">
            <a:spLocks/>
          </p:cNvSpPr>
          <p:nvPr/>
        </p:nvSpPr>
        <p:spPr>
          <a:xfrm>
            <a:off x="6385689" y="6535468"/>
            <a:ext cx="532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sp>
        <p:nvSpPr>
          <p:cNvPr id="25" name="Pavadinimas 1"/>
          <p:cNvSpPr txBox="1">
            <a:spLocks/>
          </p:cNvSpPr>
          <p:nvPr/>
        </p:nvSpPr>
        <p:spPr>
          <a:xfrm>
            <a:off x="191966" y="159495"/>
            <a:ext cx="11682916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 trečio dirbančiojo pajamos viršija 1,7 tūkst. </a:t>
            </a:r>
            <a:r>
              <a:rPr lang="lt-LT" sz="3200" dirty="0" err="1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sz="3200" dirty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iki mokesčių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95746" y="4573402"/>
            <a:ext cx="728546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 730 Eur </a:t>
            </a:r>
            <a:r>
              <a:rPr lang="lt-LT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(į rankas </a:t>
            </a:r>
            <a:r>
              <a:rPr lang="en-US" sz="16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</a:t>
            </a:r>
            <a:r>
              <a:rPr lang="lt-LT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550 Eur)</a:t>
            </a:r>
            <a:r>
              <a:rPr lang="lt-LT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uždirbantys </a:t>
            </a:r>
            <a:r>
              <a:rPr lang="lt-LT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(95 </a:t>
            </a:r>
            <a:r>
              <a:rPr lang="lt-LT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tūkst. </a:t>
            </a:r>
            <a:r>
              <a:rPr lang="lt-LT" sz="1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.):</a:t>
            </a:r>
            <a:endParaRPr lang="lt-LT" sz="1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vidutinis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lt-LT" sz="14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mžius</a:t>
            </a: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- 47 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lt-LT" sz="14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m. amžiaus – 9 proc., 55-65 m. – 27 proc.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lt-LT" sz="14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yrų</a:t>
            </a: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44 proc., moterų – 56 proc.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proc. – nekvalifikuoti darbininkai, 19 proc. - specialistai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proc. valytojai, 10 proc. – verslo administravimo specialistai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95746" y="1747148"/>
            <a:ext cx="67117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Virš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3 503 </a:t>
            </a:r>
            <a:r>
              <a:rPr lang="lt-LT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 </a:t>
            </a:r>
            <a:r>
              <a:rPr lang="lt-LT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(į rankas </a:t>
            </a:r>
            <a:r>
              <a:rPr lang="lt-LT" sz="16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virš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2 119</a:t>
            </a:r>
            <a:r>
              <a:rPr lang="lt-LT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Eur)</a:t>
            </a:r>
            <a:r>
              <a:rPr lang="lt-LT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uždirbantys (84 tūkst. </a:t>
            </a:r>
            <a:r>
              <a:rPr lang="lt-LT" sz="1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žm</a:t>
            </a:r>
            <a:r>
              <a:rPr lang="lt-LT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vidutinis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lt-LT" sz="14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mžius</a:t>
            </a: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- 42 m.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lt-LT" sz="14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m. amžiaus – 2 proc., 58-65 m. – 13 proc.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lt-LT" sz="14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yrų</a:t>
            </a: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60 proc., moterų – 40 proc.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 proc. – specialistai, 30 proc. - vadovai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lt-LT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proc. verslo administravimo specialistai, 15 proc. – administravimo ir komercijos vadovai, 14 proc. – IT ir ryšių sistemų specialistai, 12 proc. – sveikatos specialistai</a:t>
            </a:r>
          </a:p>
        </p:txBody>
      </p:sp>
      <p:sp>
        <p:nvSpPr>
          <p:cNvPr id="12" name="Stačiakampis 11"/>
          <p:cNvSpPr/>
          <p:nvPr/>
        </p:nvSpPr>
        <p:spPr>
          <a:xfrm>
            <a:off x="381522" y="6362649"/>
            <a:ext cx="7186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1200" b="1" dirty="0">
                <a:latin typeface="Arial" panose="020B0604020202020204" pitchFamily="34" charset="0"/>
                <a:cs typeface="Arial" panose="020B0604020202020204" pitchFamily="34" charset="0"/>
              </a:rPr>
              <a:t>Pastaba: </a:t>
            </a:r>
            <a:r>
              <a:rPr lang="lt-LT" sz="1200" dirty="0">
                <a:latin typeface="Arial" panose="020B0604020202020204" pitchFamily="34" charset="0"/>
                <a:cs typeface="Arial" panose="020B0604020202020204" pitchFamily="34" charset="0"/>
              </a:rPr>
              <a:t>Visų apdraustųjų struktūroje apdraustieji iki 26 m. sudaro 8 proc., o 55-65 m. – 23 proc.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1083" y="5820937"/>
            <a:ext cx="1550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VDP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&lt; 730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1083" y="5543125"/>
            <a:ext cx="1550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MMA =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 730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981" y="3293217"/>
            <a:ext cx="1659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VDP = 1 751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2224924"/>
            <a:ext cx="1851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 VDP = 3 503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1917147"/>
            <a:ext cx="1851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 VDP = 5 256 </a:t>
            </a:r>
            <a:r>
              <a:rPr lang="lt-LT" sz="1400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uapvalintas stačiakampis 20"/>
          <p:cNvSpPr/>
          <p:nvPr/>
        </p:nvSpPr>
        <p:spPr>
          <a:xfrm>
            <a:off x="4906536" y="4357958"/>
            <a:ext cx="6968346" cy="1764971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29" name="Suapvalintas stačiakampis 28"/>
          <p:cNvSpPr/>
          <p:nvPr/>
        </p:nvSpPr>
        <p:spPr>
          <a:xfrm>
            <a:off x="4906537" y="1594625"/>
            <a:ext cx="6968346" cy="2121340"/>
          </a:xfrm>
          <a:prstGeom prst="roundRect">
            <a:avLst/>
          </a:prstGeom>
          <a:noFill/>
          <a:ln>
            <a:solidFill>
              <a:srgbClr val="8A2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3" name="Rodyklė dešinėn 32"/>
          <p:cNvSpPr/>
          <p:nvPr/>
        </p:nvSpPr>
        <p:spPr>
          <a:xfrm>
            <a:off x="3974742" y="2071035"/>
            <a:ext cx="630712" cy="153889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4" name="Rodyklė dešinėn 33"/>
          <p:cNvSpPr/>
          <p:nvPr/>
        </p:nvSpPr>
        <p:spPr>
          <a:xfrm>
            <a:off x="3860801" y="5743992"/>
            <a:ext cx="630712" cy="153889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5" name="Tiesioji jungtis 4"/>
          <p:cNvCxnSpPr/>
          <p:nvPr/>
        </p:nvCxnSpPr>
        <p:spPr>
          <a:xfrm>
            <a:off x="1691444" y="3447106"/>
            <a:ext cx="2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260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1"/>
          <p:cNvSpPr txBox="1">
            <a:spLocks/>
          </p:cNvSpPr>
          <p:nvPr/>
        </p:nvSpPr>
        <p:spPr>
          <a:xfrm>
            <a:off x="305363" y="251782"/>
            <a:ext cx="11768417" cy="811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sz="3600" dirty="0" smtClean="0">
                <a:solidFill>
                  <a:srgbClr val="8A2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 darbo pajamas nulemia ir amžius</a:t>
            </a:r>
            <a:endParaRPr kumimoji="0" lang="lt-LT" sz="3600" b="0" i="0" u="none" strike="noStrike" kern="1200" cap="none" spc="0" normalizeH="0" baseline="0" noProof="0" dirty="0">
              <a:ln>
                <a:noFill/>
              </a:ln>
              <a:solidFill>
                <a:srgbClr val="8A20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250" y="6250119"/>
            <a:ext cx="732530" cy="501298"/>
          </a:xfrm>
          <a:prstGeom prst="rect">
            <a:avLst/>
          </a:prstGeom>
        </p:spPr>
      </p:pic>
      <p:sp>
        <p:nvSpPr>
          <p:cNvPr id="11" name="Poraštės vietos rezervavimo ženklas 3"/>
          <p:cNvSpPr txBox="1">
            <a:spLocks/>
          </p:cNvSpPr>
          <p:nvPr/>
        </p:nvSpPr>
        <p:spPr>
          <a:xfrm>
            <a:off x="6267236" y="6486165"/>
            <a:ext cx="52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Skelbiant ar platinant šią prezentaciją ar jos dalį būtina nuoroda į „Sodrą"</a:t>
            </a:r>
          </a:p>
        </p:txBody>
      </p:sp>
      <p:graphicFrame>
        <p:nvGraphicFramePr>
          <p:cNvPr id="7" name="Diagrama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154420"/>
              </p:ext>
            </p:extLst>
          </p:nvPr>
        </p:nvGraphicFramePr>
        <p:xfrm>
          <a:off x="408934" y="1179443"/>
          <a:ext cx="11561274" cy="4616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7666" y="5957731"/>
            <a:ext cx="11546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Iki 25 metų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jaunuoliai imasi trumpalaikių darbų, derina studijas su darbu, o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26-29 </a:t>
            </a:r>
            <a:r>
              <a:rPr lang="lt-LT" sz="1400" dirty="0">
                <a:latin typeface="Arial" panose="020B0604020202020204" pitchFamily="34" charset="0"/>
                <a:cs typeface="Arial" panose="020B0604020202020204" pitchFamily="34" charset="0"/>
              </a:rPr>
              <a:t>metų suranda savo pastovią vietą darbo rinkoje – tai atsispindi ir jų 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pajamose: kas antras uždirba daugiau nei 1 VDP ( 1752 </a:t>
            </a:r>
            <a:r>
              <a:rPr lang="lt-LT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lt-L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16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„Office“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„Office“ 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„Office“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68386</TotalTime>
  <Words>2590</Words>
  <Application>Microsoft Office PowerPoint</Application>
  <PresentationFormat>Plačiaekranė</PresentationFormat>
  <Paragraphs>560</Paragraphs>
  <Slides>23</Slides>
  <Notes>23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Julita Varanauskienė</dc:creator>
  <cp:lastModifiedBy>Kristina Zitikytė</cp:lastModifiedBy>
  <cp:revision>3076</cp:revision>
  <cp:lastPrinted>2022-08-16T09:26:21Z</cp:lastPrinted>
  <dcterms:created xsi:type="dcterms:W3CDTF">2017-06-12T08:16:17Z</dcterms:created>
  <dcterms:modified xsi:type="dcterms:W3CDTF">2022-08-17T07:27:30Z</dcterms:modified>
</cp:coreProperties>
</file>