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309" r:id="rId4"/>
    <p:sldId id="310" r:id="rId5"/>
    <p:sldId id="311" r:id="rId6"/>
    <p:sldId id="266" r:id="rId7"/>
    <p:sldId id="271" r:id="rId8"/>
    <p:sldId id="312" r:id="rId9"/>
    <p:sldId id="272" r:id="rId10"/>
    <p:sldId id="280" r:id="rId11"/>
    <p:sldId id="275" r:id="rId12"/>
    <p:sldId id="276" r:id="rId13"/>
    <p:sldId id="277" r:id="rId14"/>
    <p:sldId id="291" r:id="rId15"/>
    <p:sldId id="281" r:id="rId16"/>
    <p:sldId id="302" r:id="rId17"/>
    <p:sldId id="284" r:id="rId18"/>
    <p:sldId id="285" r:id="rId19"/>
    <p:sldId id="286" r:id="rId20"/>
    <p:sldId id="282" r:id="rId21"/>
    <p:sldId id="287" r:id="rId22"/>
    <p:sldId id="290" r:id="rId23"/>
    <p:sldId id="303" r:id="rId24"/>
    <p:sldId id="289" r:id="rId25"/>
    <p:sldId id="292" r:id="rId26"/>
    <p:sldId id="304" r:id="rId27"/>
    <p:sldId id="308" r:id="rId28"/>
    <p:sldId id="293" r:id="rId29"/>
  </p:sldIdLst>
  <p:sldSz cx="12192000" cy="6858000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gita Jasiūnienė" userId="81e5b264-34cc-4173-92e0-7eeecd4ebab7" providerId="ADAL" clId="{58422CFA-0CFB-461D-8828-34F6A3E6FE3F}"/>
    <pc:docChg chg="modSld">
      <pc:chgData name="Jurgita Jasiūnienė" userId="81e5b264-34cc-4173-92e0-7eeecd4ebab7" providerId="ADAL" clId="{58422CFA-0CFB-461D-8828-34F6A3E6FE3F}" dt="2025-08-04T12:35:02.924" v="48" actId="20577"/>
      <pc:docMkLst>
        <pc:docMk/>
      </pc:docMkLst>
      <pc:sldChg chg="modSp mod">
        <pc:chgData name="Jurgita Jasiūnienė" userId="81e5b264-34cc-4173-92e0-7eeecd4ebab7" providerId="ADAL" clId="{58422CFA-0CFB-461D-8828-34F6A3E6FE3F}" dt="2025-08-04T12:34:38.760" v="34" actId="6549"/>
        <pc:sldMkLst>
          <pc:docMk/>
          <pc:sldMk cId="2964891367" sldId="272"/>
        </pc:sldMkLst>
        <pc:spChg chg="mod">
          <ac:chgData name="Jurgita Jasiūnienė" userId="81e5b264-34cc-4173-92e0-7eeecd4ebab7" providerId="ADAL" clId="{58422CFA-0CFB-461D-8828-34F6A3E6FE3F}" dt="2025-08-04T12:34:38.760" v="34" actId="6549"/>
          <ac:spMkLst>
            <pc:docMk/>
            <pc:sldMk cId="2964891367" sldId="272"/>
            <ac:spMk id="5" creationId="{485DA338-3070-E188-D10C-A799C716F8BF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32.740" v="32" actId="6549"/>
        <pc:sldMkLst>
          <pc:docMk/>
          <pc:sldMk cId="2004526521" sldId="275"/>
        </pc:sldMkLst>
        <pc:spChg chg="mod">
          <ac:chgData name="Jurgita Jasiūnienė" userId="81e5b264-34cc-4173-92e0-7eeecd4ebab7" providerId="ADAL" clId="{58422CFA-0CFB-461D-8828-34F6A3E6FE3F}" dt="2025-08-04T12:34:32.740" v="32" actId="6549"/>
          <ac:spMkLst>
            <pc:docMk/>
            <pc:sldMk cId="2004526521" sldId="275"/>
            <ac:spMk id="11" creationId="{13847514-FD54-D366-A8C4-E22E58AC8D6F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29.053" v="31" actId="6549"/>
        <pc:sldMkLst>
          <pc:docMk/>
          <pc:sldMk cId="3760089105" sldId="276"/>
        </pc:sldMkLst>
        <pc:spChg chg="mod">
          <ac:chgData name="Jurgita Jasiūnienė" userId="81e5b264-34cc-4173-92e0-7eeecd4ebab7" providerId="ADAL" clId="{58422CFA-0CFB-461D-8828-34F6A3E6FE3F}" dt="2025-08-04T12:34:29.053" v="31" actId="6549"/>
          <ac:spMkLst>
            <pc:docMk/>
            <pc:sldMk cId="3760089105" sldId="276"/>
            <ac:spMk id="11" creationId="{397FAFDB-9F79-121D-56FF-9D94496A6835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25.191" v="30" actId="6549"/>
        <pc:sldMkLst>
          <pc:docMk/>
          <pc:sldMk cId="2055521125" sldId="277"/>
        </pc:sldMkLst>
        <pc:spChg chg="mod">
          <ac:chgData name="Jurgita Jasiūnienė" userId="81e5b264-34cc-4173-92e0-7eeecd4ebab7" providerId="ADAL" clId="{58422CFA-0CFB-461D-8828-34F6A3E6FE3F}" dt="2025-08-04T12:34:25.191" v="30" actId="6549"/>
          <ac:spMkLst>
            <pc:docMk/>
            <pc:sldMk cId="2055521125" sldId="277"/>
            <ac:spMk id="13" creationId="{D9D2109C-596E-2146-EA13-99964C1637BB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35.077" v="33" actId="6549"/>
        <pc:sldMkLst>
          <pc:docMk/>
          <pc:sldMk cId="1307209002" sldId="280"/>
        </pc:sldMkLst>
        <pc:spChg chg="mod">
          <ac:chgData name="Jurgita Jasiūnienė" userId="81e5b264-34cc-4173-92e0-7eeecd4ebab7" providerId="ADAL" clId="{58422CFA-0CFB-461D-8828-34F6A3E6FE3F}" dt="2025-08-04T12:34:35.077" v="33" actId="6549"/>
          <ac:spMkLst>
            <pc:docMk/>
            <pc:sldMk cId="1307209002" sldId="280"/>
            <ac:spMk id="2" creationId="{C2A781A8-8994-74CD-D41E-E448FD28B112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18.400" v="29" actId="6549"/>
        <pc:sldMkLst>
          <pc:docMk/>
          <pc:sldMk cId="2045699017" sldId="281"/>
        </pc:sldMkLst>
        <pc:spChg chg="mod">
          <ac:chgData name="Jurgita Jasiūnienė" userId="81e5b264-34cc-4173-92e0-7eeecd4ebab7" providerId="ADAL" clId="{58422CFA-0CFB-461D-8828-34F6A3E6FE3F}" dt="2025-08-04T12:34:18.400" v="29" actId="6549"/>
          <ac:spMkLst>
            <pc:docMk/>
            <pc:sldMk cId="2045699017" sldId="281"/>
            <ac:spMk id="8" creationId="{BB56AB01-7D0E-C410-A803-F4842AC20D22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09.073" v="27" actId="6549"/>
        <pc:sldMkLst>
          <pc:docMk/>
          <pc:sldMk cId="3279202652" sldId="284"/>
        </pc:sldMkLst>
        <pc:spChg chg="mod">
          <ac:chgData name="Jurgita Jasiūnienė" userId="81e5b264-34cc-4173-92e0-7eeecd4ebab7" providerId="ADAL" clId="{58422CFA-0CFB-461D-8828-34F6A3E6FE3F}" dt="2025-08-04T12:34:09.073" v="27" actId="6549"/>
          <ac:spMkLst>
            <pc:docMk/>
            <pc:sldMk cId="3279202652" sldId="284"/>
            <ac:spMk id="5" creationId="{94AD3E1F-F4F0-E63F-D2D8-C1685310066E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05.905" v="26" actId="6549"/>
        <pc:sldMkLst>
          <pc:docMk/>
          <pc:sldMk cId="3799090401" sldId="285"/>
        </pc:sldMkLst>
        <pc:spChg chg="mod">
          <ac:chgData name="Jurgita Jasiūnienė" userId="81e5b264-34cc-4173-92e0-7eeecd4ebab7" providerId="ADAL" clId="{58422CFA-0CFB-461D-8828-34F6A3E6FE3F}" dt="2025-08-04T12:34:05.905" v="26" actId="6549"/>
          <ac:spMkLst>
            <pc:docMk/>
            <pc:sldMk cId="3799090401" sldId="285"/>
            <ac:spMk id="6" creationId="{41DFB76A-5480-E042-5FEF-BE52520DD848}"/>
          </ac:spMkLst>
        </pc:spChg>
      </pc:sldChg>
      <pc:sldChg chg="modSp mod">
        <pc:chgData name="Jurgita Jasiūnienė" userId="81e5b264-34cc-4173-92e0-7eeecd4ebab7" providerId="ADAL" clId="{58422CFA-0CFB-461D-8828-34F6A3E6FE3F}" dt="2025-08-04T12:33:57.374" v="25" actId="20577"/>
        <pc:sldMkLst>
          <pc:docMk/>
          <pc:sldMk cId="3211867111" sldId="287"/>
        </pc:sldMkLst>
        <pc:spChg chg="mod">
          <ac:chgData name="Jurgita Jasiūnienė" userId="81e5b264-34cc-4173-92e0-7eeecd4ebab7" providerId="ADAL" clId="{58422CFA-0CFB-461D-8828-34F6A3E6FE3F}" dt="2025-08-04T12:33:57.374" v="25" actId="20577"/>
          <ac:spMkLst>
            <pc:docMk/>
            <pc:sldMk cId="3211867111" sldId="287"/>
            <ac:spMk id="8" creationId="{352D81CF-919C-CD9A-CC2A-6C87AB4B0F5C}"/>
          </ac:spMkLst>
        </pc:spChg>
      </pc:sldChg>
      <pc:sldChg chg="modSp mod">
        <pc:chgData name="Jurgita Jasiūnienė" userId="81e5b264-34cc-4173-92e0-7eeecd4ebab7" providerId="ADAL" clId="{58422CFA-0CFB-461D-8828-34F6A3E6FE3F}" dt="2025-08-04T12:33:49.966" v="24" actId="20577"/>
        <pc:sldMkLst>
          <pc:docMk/>
          <pc:sldMk cId="2471580736" sldId="290"/>
        </pc:sldMkLst>
        <pc:spChg chg="mod">
          <ac:chgData name="Jurgita Jasiūnienė" userId="81e5b264-34cc-4173-92e0-7eeecd4ebab7" providerId="ADAL" clId="{58422CFA-0CFB-461D-8828-34F6A3E6FE3F}" dt="2025-08-04T12:33:49.966" v="24" actId="20577"/>
          <ac:spMkLst>
            <pc:docMk/>
            <pc:sldMk cId="2471580736" sldId="290"/>
            <ac:spMk id="16" creationId="{8DA9ED0B-8B8F-41C1-FE26-D6FDD2FDE2D8}"/>
          </ac:spMkLst>
        </pc:spChg>
      </pc:sldChg>
      <pc:sldChg chg="modSp mod">
        <pc:chgData name="Jurgita Jasiūnienė" userId="81e5b264-34cc-4173-92e0-7eeecd4ebab7" providerId="ADAL" clId="{58422CFA-0CFB-461D-8828-34F6A3E6FE3F}" dt="2025-08-04T12:33:27.427" v="8" actId="6549"/>
        <pc:sldMkLst>
          <pc:docMk/>
          <pc:sldMk cId="823932216" sldId="292"/>
        </pc:sldMkLst>
        <pc:spChg chg="mod">
          <ac:chgData name="Jurgita Jasiūnienė" userId="81e5b264-34cc-4173-92e0-7eeecd4ebab7" providerId="ADAL" clId="{58422CFA-0CFB-461D-8828-34F6A3E6FE3F}" dt="2025-08-04T12:33:27.427" v="8" actId="6549"/>
          <ac:spMkLst>
            <pc:docMk/>
            <pc:sldMk cId="823932216" sldId="292"/>
            <ac:spMk id="5" creationId="{965B5E46-1C2F-53B7-C44B-953A143B8557}"/>
          </ac:spMkLst>
        </pc:spChg>
      </pc:sldChg>
      <pc:sldChg chg="modSp mod">
        <pc:chgData name="Jurgita Jasiūnienė" userId="81e5b264-34cc-4173-92e0-7eeecd4ebab7" providerId="ADAL" clId="{58422CFA-0CFB-461D-8828-34F6A3E6FE3F}" dt="2025-08-04T12:32:57.215" v="0" actId="20577"/>
        <pc:sldMkLst>
          <pc:docMk/>
          <pc:sldMk cId="374786989" sldId="293"/>
        </pc:sldMkLst>
        <pc:spChg chg="mod">
          <ac:chgData name="Jurgita Jasiūnienė" userId="81e5b264-34cc-4173-92e0-7eeecd4ebab7" providerId="ADAL" clId="{58422CFA-0CFB-461D-8828-34F6A3E6FE3F}" dt="2025-08-04T12:32:57.215" v="0" actId="20577"/>
          <ac:spMkLst>
            <pc:docMk/>
            <pc:sldMk cId="374786989" sldId="293"/>
            <ac:spMk id="5" creationId="{90A2D504-1ED3-14F0-6697-1C799012492B}"/>
          </ac:spMkLst>
        </pc:spChg>
      </pc:sldChg>
      <pc:sldChg chg="modSp mod">
        <pc:chgData name="Jurgita Jasiūnienė" userId="81e5b264-34cc-4173-92e0-7eeecd4ebab7" providerId="ADAL" clId="{58422CFA-0CFB-461D-8828-34F6A3E6FE3F}" dt="2025-08-04T12:34:13.764" v="28" actId="6549"/>
        <pc:sldMkLst>
          <pc:docMk/>
          <pc:sldMk cId="1007235642" sldId="302"/>
        </pc:sldMkLst>
        <pc:spChg chg="mod">
          <ac:chgData name="Jurgita Jasiūnienė" userId="81e5b264-34cc-4173-92e0-7eeecd4ebab7" providerId="ADAL" clId="{58422CFA-0CFB-461D-8828-34F6A3E6FE3F}" dt="2025-08-04T12:34:13.764" v="28" actId="6549"/>
          <ac:spMkLst>
            <pc:docMk/>
            <pc:sldMk cId="1007235642" sldId="302"/>
            <ac:spMk id="8" creationId="{79D8784B-8789-C9CE-3BA5-457314A8A0AD}"/>
          </ac:spMkLst>
        </pc:spChg>
      </pc:sldChg>
      <pc:sldChg chg="modSp mod">
        <pc:chgData name="Jurgita Jasiūnienė" userId="81e5b264-34cc-4173-92e0-7eeecd4ebab7" providerId="ADAL" clId="{58422CFA-0CFB-461D-8828-34F6A3E6FE3F}" dt="2025-08-04T12:33:41.060" v="16" actId="20577"/>
        <pc:sldMkLst>
          <pc:docMk/>
          <pc:sldMk cId="1116064995" sldId="303"/>
        </pc:sldMkLst>
        <pc:spChg chg="mod">
          <ac:chgData name="Jurgita Jasiūnienė" userId="81e5b264-34cc-4173-92e0-7eeecd4ebab7" providerId="ADAL" clId="{58422CFA-0CFB-461D-8828-34F6A3E6FE3F}" dt="2025-08-04T12:33:41.060" v="16" actId="20577"/>
          <ac:spMkLst>
            <pc:docMk/>
            <pc:sldMk cId="1116064995" sldId="303"/>
            <ac:spMk id="16" creationId="{F3655F6D-E53D-D537-A0A6-016DAD318A00}"/>
          </ac:spMkLst>
        </pc:spChg>
      </pc:sldChg>
      <pc:sldChg chg="modSp mod">
        <pc:chgData name="Jurgita Jasiūnienė" userId="81e5b264-34cc-4173-92e0-7eeecd4ebab7" providerId="ADAL" clId="{58422CFA-0CFB-461D-8828-34F6A3E6FE3F}" dt="2025-08-04T12:35:02.924" v="48" actId="20577"/>
        <pc:sldMkLst>
          <pc:docMk/>
          <pc:sldMk cId="4290346318" sldId="310"/>
        </pc:sldMkLst>
        <pc:spChg chg="mod">
          <ac:chgData name="Jurgita Jasiūnienė" userId="81e5b264-34cc-4173-92e0-7eeecd4ebab7" providerId="ADAL" clId="{58422CFA-0CFB-461D-8828-34F6A3E6FE3F}" dt="2025-08-04T12:35:02.924" v="48" actId="20577"/>
          <ac:spMkLst>
            <pc:docMk/>
            <pc:sldMk cId="4290346318" sldId="310"/>
            <ac:spMk id="8" creationId="{636BB2A3-4914-30FC-6453-B8EA919E8D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337A-C4CE-42B7-99FB-37EC458988F0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FE3E-2B4D-4065-A59E-7D7159BADF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740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5FE3E-2B4D-4065-A59E-7D7159BADF7B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35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F313-1099-AE0B-A580-DE769C544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1ABDC-EFA7-F752-743E-19EF77E88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F0DD-0F69-9329-05B0-327A87B8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B1BE-0E66-5DB6-8C04-C8406475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53D5-3801-E6EB-4DEF-52954E40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973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E000-E89C-A3CA-2A67-EFF277EC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1D783-F2CD-29CB-B588-DCE4379E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99BF7-E06E-8D01-06E9-F28E2B45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D47B-3FEA-B3FF-64ED-11AFFB71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4AD7-95E5-C2A1-9AA3-6FA5F4CA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921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DE635-8350-80DA-1EC3-16AD6AAE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6DA7-9CB1-6184-29A6-3D54EC5C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906D-EDDA-500C-5DA4-458A97B9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87AB-B3B5-F749-B4ED-FC937209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251C8-9205-CB2E-EACA-E8152DE9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919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CAF2-3D4A-062B-27FB-769C681E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6189-4630-2EC9-8845-71FA3AFE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05E2-DD6B-F920-9E9E-61A30AB7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E7A7-F6CF-B57F-BC1D-07FC1C65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8E0F-A453-A659-2BBA-7D8DB9BB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507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9369-CA1D-65B0-6858-E025EE05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9E2CD-A891-9559-DC5A-B6A919FD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D731-BB04-25D0-5F46-2B472ADD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2B47-6895-103A-A989-2CBB50FF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DB3A-F873-94EE-349A-EE726CF3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96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9C22-AC8C-EAC9-6C29-BBFF09C6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C4FF-653A-219C-0991-70296092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C0F6-B059-B094-2326-D3C05A32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E59AD-1C2C-5BB6-FD4D-012E4B3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588F3-325A-5B63-9092-32302381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FA7C-E780-F1DC-AF6A-7B618947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01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5D16-207D-22F7-5167-D30C5204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EA6DD-212B-0D73-4079-FA3A8964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9FE06-AA5F-5D63-D331-A899F3D9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D34DD-D25B-0CD9-6602-CF294311E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2555D-32F3-4E79-DEF3-A9AAD58B5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BD334-95E1-CCF3-05BD-4D74BFED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BCE92-1AB6-EB38-83E2-A67335E7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48AA2-C9F8-DCA4-14C1-3686A1D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486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E4AF-3D64-0C6A-5718-C9878794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E8AFE-755D-5983-4D59-33EEEAFB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0FC7F-BA27-5105-0FFD-2E91472A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9F609-8131-DE3C-F6B0-F9ED2E73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547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5D882-7AFA-375B-D49E-87A4E235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B6BF0-7D7B-C1B4-F347-9106EB09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D61E3-5C43-9FC9-47B8-6EE72790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210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F088-306E-29E7-F26B-0074EC6E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D36F-69E5-B079-D591-76B7AA9B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D16A6-E625-8989-FA38-27B69B687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07990-7E4A-7C7B-5071-201F72A9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99FD-30A1-9A65-CAB7-99FAA002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F3DD6-4275-1FE4-A269-464FDF23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92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A113-972A-F65F-857E-57A8DE76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51625-144C-7C30-3039-33B26023B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047FB-39EE-0C62-EB8C-63616705C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8AEAA-E969-7F2C-97F5-70F18C31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B68E1-DE0C-2060-109B-874DD9B3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F60FE-C2D5-5D27-244D-C181D0EA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32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F77B7-305E-31E1-4999-28EF6B40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38C82-225A-1AFD-8EF0-905F5F66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0012-9077-34AB-C000-0DC1F33DE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7B1C-3DD9-4B66-9ACA-E2293B7E670A}" type="datetimeFigureOut">
              <a:rPr lang="lt-LT" smtClean="0"/>
              <a:t>2025-08-04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A2F68-522C-447D-F6CB-BC9377081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7745-6A3A-956E-1963-BEFD8370B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2754-A08C-405F-87A5-82E7362358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74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5437C1-2F19-E91A-4FDD-D69507B88B00}"/>
              </a:ext>
            </a:extLst>
          </p:cNvPr>
          <p:cNvSpPr txBox="1"/>
          <p:nvPr/>
        </p:nvSpPr>
        <p:spPr>
          <a:xfrm>
            <a:off x="2443316" y="2106805"/>
            <a:ext cx="7305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000" b="0" i="0" dirty="0">
                <a:solidFill>
                  <a:srgbClr val="091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Žemės gelmių registre neregistruoto vandens gavybos gręžinių registravimas</a:t>
            </a: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4D744F39-CCEB-6C7F-96BE-A6C2A9C0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5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63E05D02-7D80-D4C9-62A8-1373A231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A781A8-8994-74CD-D41E-E448FD28B112}"/>
              </a:ext>
            </a:extLst>
          </p:cNvPr>
          <p:cNvSpPr/>
          <p:nvPr/>
        </p:nvSpPr>
        <p:spPr>
          <a:xfrm>
            <a:off x="2365174" y="173533"/>
            <a:ext cx="8981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Kaip prisijungti prie LGT el. paslaugų: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DE66D-7FDA-C028-5744-51DC9F50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68" y="2075688"/>
            <a:ext cx="8063596" cy="22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D81A3-2639-CA9F-E85F-D2EC6F4E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83A00679-0986-C552-FF61-EE9EAF11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75A72-BB2E-4179-08AD-FFE886B42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938" y="1091254"/>
            <a:ext cx="7236504" cy="53915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847514-FD54-D366-A8C4-E22E58AC8D6F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D88E-0E32-0BFD-7E5F-B8A1D73B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1D230F8-EBBA-6892-5688-BEDE07EE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688DA-5B40-7502-8E3A-AF020D106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337421"/>
            <a:ext cx="11220450" cy="520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7FAFDB-9F79-121D-56FF-9D94496A6835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8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5F451-0503-96FF-DB57-03667FFC8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37F07907-1558-C9BF-518A-837812573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23267F-03A7-8E59-BF65-B9F3FD8B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82" y="1018059"/>
            <a:ext cx="10405635" cy="5526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D2109C-596E-2146-EA13-99964C1637BB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2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F691-6ED3-28E6-A8F0-BCBEFBA78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37B082FD-30C8-023F-0F69-392B8374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575AB-D2AF-F538-54D6-E4CFD6DC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1200150"/>
            <a:ext cx="11096625" cy="5257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50BFEF-D6DA-3F2B-01AD-9385580A8246}"/>
              </a:ext>
            </a:extLst>
          </p:cNvPr>
          <p:cNvSpPr/>
          <p:nvPr/>
        </p:nvSpPr>
        <p:spPr>
          <a:xfrm>
            <a:off x="2448705" y="199079"/>
            <a:ext cx="9302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 paspaudi nurodyti vietą žemėlapyje: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6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7CCEBBCD-E197-C466-C4B1-F6EFE8CB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0A421-AF9E-9C2E-4309-5ABDFEBC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28"/>
          <a:stretch/>
        </p:blipFill>
        <p:spPr>
          <a:xfrm>
            <a:off x="1249266" y="1390386"/>
            <a:ext cx="9541067" cy="18643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56AB01-7D0E-C410-A803-F4842AC20D22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0E144-4338-06A2-6607-5B533585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04" y="3827050"/>
            <a:ext cx="6248942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2477-2995-13D3-DE49-E820ED34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633AE1A-1FA5-277A-494A-A6EF4690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71408-DC96-8DC2-0737-EAEBEF97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29"/>
          <a:stretch/>
        </p:blipFill>
        <p:spPr>
          <a:xfrm>
            <a:off x="870001" y="2449465"/>
            <a:ext cx="9743768" cy="16860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784B-8789-C9CE-3BA5-457314A8A0AD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3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06E7-915E-F708-FEBA-C4F2DE86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1EED4A7-F207-B673-1B25-7204A7FD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C3DBF3-3429-3115-C953-38135BECB9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33"/>
          <a:stretch/>
        </p:blipFill>
        <p:spPr>
          <a:xfrm>
            <a:off x="469951" y="3623592"/>
            <a:ext cx="10116575" cy="209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A4739-7122-4E01-786A-6827CFC5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93"/>
          <a:stretch/>
        </p:blipFill>
        <p:spPr>
          <a:xfrm>
            <a:off x="1749936" y="990600"/>
            <a:ext cx="10116575" cy="20029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AD3E1F-F4F0-E63F-D2D8-C1685310066E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0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B760-69F4-1B6A-1B80-F6386682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358AD8C9-CF02-8CFF-59D5-0B8255F3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9FB48-6DB5-12E7-C54D-9C8988832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85"/>
          <a:stretch/>
        </p:blipFill>
        <p:spPr>
          <a:xfrm>
            <a:off x="1505179" y="1798689"/>
            <a:ext cx="9546664" cy="203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7FA05B-2CB8-DB82-1631-71FBE2B32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608" y="4099693"/>
            <a:ext cx="5634210" cy="2235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DFB76A-5480-E042-5FEF-BE52520DD848}"/>
              </a:ext>
            </a:extLst>
          </p:cNvPr>
          <p:cNvSpPr/>
          <p:nvPr/>
        </p:nvSpPr>
        <p:spPr>
          <a:xfrm>
            <a:off x="2822199" y="199079"/>
            <a:ext cx="8555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užpildyti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5814-2D16-5328-41CB-A0EAEE5F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A21C75AC-D5E8-0E58-DB13-754AB994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F1F34-CD41-DBB3-F7B2-F89BC3E3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4" y="1782937"/>
            <a:ext cx="5037257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1EAA0-BE14-05E4-AD8A-6BE384F6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0" y="2412591"/>
            <a:ext cx="4846740" cy="1737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6594A-22E0-9CB6-F9E9-3B7373734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32038"/>
            <a:ext cx="5471634" cy="1920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9F83DF-F302-0CFD-AAC0-8A4F61937A2E}"/>
              </a:ext>
            </a:extLst>
          </p:cNvPr>
          <p:cNvSpPr/>
          <p:nvPr/>
        </p:nvSpPr>
        <p:spPr>
          <a:xfrm>
            <a:off x="2005782" y="199079"/>
            <a:ext cx="96257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Kokių dokumentų reikia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7799-345D-30F2-C8C8-E292480D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0132A542-F065-24AE-6CAA-E9CA5341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04EBEE-C270-BDF9-20C5-207B94CE6AB0}"/>
              </a:ext>
            </a:extLst>
          </p:cNvPr>
          <p:cNvSpPr/>
          <p:nvPr/>
        </p:nvSpPr>
        <p:spPr>
          <a:xfrm>
            <a:off x="1652639" y="173533"/>
            <a:ext cx="10406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Kaip reikia prisijungti prie LGT el. paslaugų: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9B5DE-C2C3-2B10-C7E6-8C1036E9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92" y="1307287"/>
            <a:ext cx="9504863" cy="4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4EF074D4-289D-09B8-B087-2E2BE7DB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24664-C975-5418-6E25-3DD5C3F0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44"/>
          <a:stretch/>
        </p:blipFill>
        <p:spPr>
          <a:xfrm>
            <a:off x="8524875" y="1972984"/>
            <a:ext cx="2859603" cy="3811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75B752-D1A4-F304-F111-DE184C0EA374}"/>
              </a:ext>
            </a:extLst>
          </p:cNvPr>
          <p:cNvSpPr txBox="1"/>
          <p:nvPr/>
        </p:nvSpPr>
        <p:spPr>
          <a:xfrm>
            <a:off x="1784402" y="902341"/>
            <a:ext cx="104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1. Planas turi būti su atributiniais duomenimis (kadastriniu numeriu, savininku) ir pažymėta gręžinio vieta.</a:t>
            </a:r>
          </a:p>
          <a:p>
            <a:r>
              <a:rPr lang="lt-LT" dirty="0"/>
              <a:t>Žemės sklypo planas turi atitikti Lietuvos Respublikos Vyriausybės 2002 m. balandžio 15 d. nutarimu Nr. 534 „Dėl Lietuvos Respublikos nekilnojamojo turto kadastro nuostatų patvirtinimo“ nustaytus turinio ir formos reiklavimus.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1621-167C-8E74-BAEB-A0155A7D8857}"/>
              </a:ext>
            </a:extLst>
          </p:cNvPr>
          <p:cNvSpPr/>
          <p:nvPr/>
        </p:nvSpPr>
        <p:spPr>
          <a:xfrm>
            <a:off x="2726780" y="29692"/>
            <a:ext cx="730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Atkreipiame dėmesį, kad: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6E32-B113-6CC5-B5FE-EF3D18213960}"/>
              </a:ext>
            </a:extLst>
          </p:cNvPr>
          <p:cNvSpPr txBox="1"/>
          <p:nvPr/>
        </p:nvSpPr>
        <p:spPr>
          <a:xfrm>
            <a:off x="6369081" y="264795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2. Paraiška turi būti dėl pritarimo naudoti gręžinį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D7F82-631C-FB91-5BF1-BC6B4D248FB3}"/>
              </a:ext>
            </a:extLst>
          </p:cNvPr>
          <p:cNvSpPr txBox="1"/>
          <p:nvPr/>
        </p:nvSpPr>
        <p:spPr>
          <a:xfrm>
            <a:off x="1162051" y="585482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Dokumetai turi būti teikiami be jokių retušavimų, t.y. tokie, kokie ir buvo sudaryti jo rengėjo, su visais būtinais dokumento rekvizitais.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8E7165-6826-4800-9915-0A70753DF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26" y="2173288"/>
            <a:ext cx="5050473" cy="36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6E96-A58E-5B54-A898-0FE62AF65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938BA41-0582-4B79-3DF7-4EC32CD0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4965E-DEC9-F378-DC83-EA73C90F53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89"/>
          <a:stretch/>
        </p:blipFill>
        <p:spPr>
          <a:xfrm>
            <a:off x="258814" y="1343025"/>
            <a:ext cx="10157490" cy="2617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25A0C-3217-D252-5C7C-B0C8BFD399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481" b="28414"/>
          <a:stretch/>
        </p:blipFill>
        <p:spPr>
          <a:xfrm>
            <a:off x="1775696" y="4657284"/>
            <a:ext cx="10000174" cy="1715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2D81CF-919C-CD9A-CC2A-6C87AB4B0F5C}"/>
              </a:ext>
            </a:extLst>
          </p:cNvPr>
          <p:cNvSpPr/>
          <p:nvPr/>
        </p:nvSpPr>
        <p:spPr>
          <a:xfrm>
            <a:off x="2313245" y="199079"/>
            <a:ext cx="9573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Norint įsiteisinti gręžinį,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reikia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67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73C34-2076-61CF-84C6-9884B226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1308F32E-EC78-DA1E-0B7B-1EB7AF83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9DA135-1EFA-40E5-7BD2-69B1BB960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904" y="1353846"/>
            <a:ext cx="7884827" cy="33146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A9ED0B-8B8F-41C1-FE26-D6FDD2FDE2D8}"/>
              </a:ext>
            </a:extLst>
          </p:cNvPr>
          <p:cNvSpPr/>
          <p:nvPr/>
        </p:nvSpPr>
        <p:spPr>
          <a:xfrm>
            <a:off x="2213112" y="183509"/>
            <a:ext cx="9557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 nutinka paspaudus tikrinti duomenis: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1CF09-88F0-0859-D586-9CA049E34D20}"/>
              </a:ext>
            </a:extLst>
          </p:cNvPr>
          <p:cNvSpPr txBox="1"/>
          <p:nvPr/>
        </p:nvSpPr>
        <p:spPr>
          <a:xfrm>
            <a:off x="3743324" y="5069441"/>
            <a:ext cx="705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Esant klaidos pranešimui paraiškos pateikti nepavyks, reikia taisyti klaidą. </a:t>
            </a:r>
          </a:p>
        </p:txBody>
      </p:sp>
    </p:spTree>
    <p:extLst>
      <p:ext uri="{BB962C8B-B14F-4D97-AF65-F5344CB8AC3E}">
        <p14:creationId xmlns:p14="http://schemas.microsoft.com/office/powerpoint/2010/main" val="247158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3FFC-8490-A52D-B94D-A45989DBE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43B51449-7949-CAB9-A223-C9EE7473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EAE1F-92AC-E7AF-6016-AA7BF8CF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9" y="1254357"/>
            <a:ext cx="11510532" cy="24767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655F6D-E53D-D537-A0A6-016DAD318A00}"/>
              </a:ext>
            </a:extLst>
          </p:cNvPr>
          <p:cNvSpPr/>
          <p:nvPr/>
        </p:nvSpPr>
        <p:spPr>
          <a:xfrm>
            <a:off x="2321267" y="199079"/>
            <a:ext cx="9557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 nutinka paspaudus tikrinti duomenis: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D59DA-B32A-68B3-33B1-4E61CD19F877}"/>
              </a:ext>
            </a:extLst>
          </p:cNvPr>
          <p:cNvSpPr txBox="1"/>
          <p:nvPr/>
        </p:nvSpPr>
        <p:spPr>
          <a:xfrm>
            <a:off x="2292006" y="3429000"/>
            <a:ext cx="820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Pridedamuose dokumentuose, reikia pridėti atitinkamus sutikimus.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832EA-3CAB-24FF-627B-90DB58409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738" y="3894175"/>
            <a:ext cx="6264183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A4819-0429-0637-2839-1C7C9E37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75386FE7-B6DD-00BB-FB02-252A4EF4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CE99A-4D63-1340-BB2A-0B2F459A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42"/>
          <a:stretch/>
        </p:blipFill>
        <p:spPr>
          <a:xfrm>
            <a:off x="1061500" y="2266950"/>
            <a:ext cx="10069000" cy="26652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5CAA6F-D432-4E3D-9015-F6ADEF0B615D}"/>
              </a:ext>
            </a:extLst>
          </p:cNvPr>
          <p:cNvSpPr/>
          <p:nvPr/>
        </p:nvSpPr>
        <p:spPr>
          <a:xfrm>
            <a:off x="2109664" y="199079"/>
            <a:ext cx="998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Ką reikia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užpildy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 norint įsiteisinti gręžinį: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9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5B57-4B98-0BC0-AC06-3742B1CA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FF78E7CB-92F4-DF48-5421-A6AA9D60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4C029-40A9-ABAC-CF1B-B272D2CF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39" y="2034499"/>
            <a:ext cx="8338198" cy="2179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5B5E46-1C2F-53B7-C44B-953A143B8557}"/>
              </a:ext>
            </a:extLst>
          </p:cNvPr>
          <p:cNvSpPr/>
          <p:nvPr/>
        </p:nvSpPr>
        <p:spPr>
          <a:xfrm>
            <a:off x="2242720" y="199079"/>
            <a:ext cx="9714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 nutinka paspaudus tikrinti duomenis: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2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4DCE-0CC1-8BD0-2B83-FB91435B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6272372D-8714-CD22-5C90-F6716EC8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B8E359-A6EE-AC6E-66EF-08248425BA46}"/>
              </a:ext>
            </a:extLst>
          </p:cNvPr>
          <p:cNvSpPr/>
          <p:nvPr/>
        </p:nvSpPr>
        <p:spPr>
          <a:xfrm>
            <a:off x="2800563" y="199079"/>
            <a:ext cx="8598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Kaip įsitikinti, kad paraiška pateikta?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B7827-4273-7543-031B-BDD1A3C9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3" y="1654777"/>
            <a:ext cx="1070759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D3D31-E020-D6DA-BED7-5C52C2D33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1FC3E-6765-3798-C42B-2F6246162591}"/>
              </a:ext>
            </a:extLst>
          </p:cNvPr>
          <p:cNvSpPr txBox="1"/>
          <p:nvPr/>
        </p:nvSpPr>
        <p:spPr>
          <a:xfrm>
            <a:off x="3319174" y="860421"/>
            <a:ext cx="437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rgbClr val="091A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Privalomų dokumentų sąrašas:</a:t>
            </a:r>
            <a:endParaRPr lang="lt-LT" sz="2400" b="1" i="0" dirty="0">
              <a:solidFill>
                <a:srgbClr val="091A5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679F5CE-3048-95B9-CC72-7CE307F0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5D20D-3B94-A895-C5FB-A92C0E8AD2C2}"/>
              </a:ext>
            </a:extLst>
          </p:cNvPr>
          <p:cNvSpPr txBox="1"/>
          <p:nvPr/>
        </p:nvSpPr>
        <p:spPr>
          <a:xfrm>
            <a:off x="2358936" y="2176933"/>
            <a:ext cx="7949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lt-LT" sz="1800" kern="50" dirty="0">
                <a:effectLst/>
                <a:latin typeface="Times New Roman" panose="02020603050405020304" pitchFamily="18" charset="0"/>
                <a:ea typeface="Andale Sans UI"/>
              </a:rPr>
              <a:t>Paraiškos dėl pritarimo naudoti gėlo požeminio vandens gavybos gręžinį kopija;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</a:rPr>
              <a:t>Savivaldybės išvados kopija;</a:t>
            </a:r>
            <a:endParaRPr lang="lt-LT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</a:rPr>
              <a:t>Žemės sklypo planas su pažymėta gręžinio vieta ir apsaugos zonos 1-ąja juosta;</a:t>
            </a:r>
            <a:endParaRPr lang="lt-LT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kern="50" dirty="0">
                <a:effectLst/>
                <a:latin typeface="Times New Roman" panose="02020603050405020304" pitchFamily="18" charset="0"/>
                <a:ea typeface="Andale Sans UI"/>
              </a:rPr>
              <a:t>Vienkartinės gręžinio įteisinimo įmokos kvito kopija</a:t>
            </a:r>
            <a:r>
              <a:rPr lang="lt-LT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</a:rPr>
              <a:t>.</a:t>
            </a:r>
            <a:endParaRPr lang="lt-LT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89AB1-F158-0815-7955-4DDD6C49C028}"/>
              </a:ext>
            </a:extLst>
          </p:cNvPr>
          <p:cNvSpPr txBox="1"/>
          <p:nvPr/>
        </p:nvSpPr>
        <p:spPr>
          <a:xfrm>
            <a:off x="2243273" y="5233584"/>
            <a:ext cx="941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Pagal Lietuvos Respublikos specialiųjų žemės naudojimo sąlygų įstatymo 106 straipsnio nuostatą "visų grupių požeminio vandens vandenviečių apsaugos zonų 1-ojoje juostoje draudžiama bet kokia veikla, tiesiogiai nesusijusi su požeminio vandens paėmimu, gerinimu ir tiekimu".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CF04D-701F-AF84-0F8D-497656C50234}"/>
              </a:ext>
            </a:extLst>
          </p:cNvPr>
          <p:cNvSpPr/>
          <p:nvPr/>
        </p:nvSpPr>
        <p:spPr>
          <a:xfrm>
            <a:off x="550508" y="4208500"/>
            <a:ext cx="730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Atkreipiame dėmesį, kad: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02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D10F9-8B13-4827-1430-4D7AE04A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2AFFB6FF-E6DE-0B80-F726-4D9FC9C3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10F7D-9E68-45E3-8AB7-3EA97107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9" y="2375258"/>
            <a:ext cx="10954282" cy="2107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A2D504-1ED3-14F0-6697-1C799012492B}"/>
              </a:ext>
            </a:extLst>
          </p:cNvPr>
          <p:cNvSpPr/>
          <p:nvPr/>
        </p:nvSpPr>
        <p:spPr>
          <a:xfrm>
            <a:off x="1750142" y="67573"/>
            <a:ext cx="99569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eigu paraiška grąžinama tikslinti ne pirmą kartą, ankstesnes pastabas galite rasti čia: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2E8D5-4CBB-C59D-1F09-11CC9999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52" y="757227"/>
            <a:ext cx="10207752" cy="5739428"/>
          </a:xfrm>
          <a:prstGeom prst="rect">
            <a:avLst/>
          </a:prstGeom>
        </p:spPr>
      </p:pic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B87A52BC-485A-77BC-6F94-A90C6B52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48607D-8850-1C65-46BE-47F4D85CB4FD}"/>
              </a:ext>
            </a:extLst>
          </p:cNvPr>
          <p:cNvSpPr/>
          <p:nvPr/>
        </p:nvSpPr>
        <p:spPr>
          <a:xfrm>
            <a:off x="4298393" y="275078"/>
            <a:ext cx="3743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Pasirinkti temą: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268BF-12B3-4BDC-A747-C372F764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4" y="1757129"/>
            <a:ext cx="3810532" cy="3343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ACC4B-4CE2-3449-B1BA-6114D253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4" y="1757129"/>
            <a:ext cx="3810532" cy="3343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BB2A3-4914-30FC-6453-B8EA919E8DFE}"/>
              </a:ext>
            </a:extLst>
          </p:cNvPr>
          <p:cNvSpPr/>
          <p:nvPr/>
        </p:nvSpPr>
        <p:spPr>
          <a:xfrm>
            <a:off x="2593658" y="795325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Rekomenduotina pažymėti </a:t>
            </a:r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filtrus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9E6C5F47-1BDF-1DBC-9221-7A53FB07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6E0A0-87DF-3C30-FB89-F3692748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ECE369-DBDE-BE60-1140-A33C3F21A196}"/>
              </a:ext>
            </a:extLst>
          </p:cNvPr>
          <p:cNvSpPr/>
          <p:nvPr/>
        </p:nvSpPr>
        <p:spPr>
          <a:xfrm>
            <a:off x="2938309" y="795325"/>
            <a:ext cx="7048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Pasirinkti norimą el. paslaugą: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B850661C-F01F-8C68-C3BF-C6B85CD1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B663B-7A41-78DC-9394-6DEF7E50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1" y="2468558"/>
            <a:ext cx="9782573" cy="22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649E8192-53EC-AAB1-245B-1AC6E873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5531C7-EBDC-90D3-3469-56A0E9D23ECA}"/>
              </a:ext>
            </a:extLst>
          </p:cNvPr>
          <p:cNvSpPr/>
          <p:nvPr/>
        </p:nvSpPr>
        <p:spPr>
          <a:xfrm>
            <a:off x="2592002" y="173533"/>
            <a:ext cx="8527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Prisijungimas prie LGT el. paslaugų: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AAB3F-E4E9-E9C9-7CF8-58973002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" y="1478744"/>
            <a:ext cx="8918448" cy="26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0014E681-2E70-3191-E6C7-E6805DBE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F4EB1-07B4-40A1-D744-C745509C7536}"/>
              </a:ext>
            </a:extLst>
          </p:cNvPr>
          <p:cNvSpPr/>
          <p:nvPr/>
        </p:nvSpPr>
        <p:spPr>
          <a:xfrm>
            <a:off x="2459735" y="118933"/>
            <a:ext cx="79461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Reikia pasirinkti, kokiu būdu prisijungsite prie valdžios vartų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6A60A-91B5-B200-874E-A179F641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056" y="1633572"/>
            <a:ext cx="6085590" cy="46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65A83-4A01-6152-4483-A5D3B1D2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56" y="1645128"/>
            <a:ext cx="8447156" cy="4348016"/>
          </a:xfrm>
          <a:prstGeom prst="rect">
            <a:avLst/>
          </a:prstGeom>
        </p:spPr>
      </p:pic>
      <p:pic>
        <p:nvPicPr>
          <p:cNvPr id="4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746C2061-F1D3-9792-0789-708DC133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669F02-FA9D-6F4C-AE86-AE70BAFF20E5}"/>
              </a:ext>
            </a:extLst>
          </p:cNvPr>
          <p:cNvSpPr/>
          <p:nvPr/>
        </p:nvSpPr>
        <p:spPr>
          <a:xfrm>
            <a:off x="2592002" y="173533"/>
            <a:ext cx="8527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Prisijungimas prie LGT el. paslaugų: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1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936B6-E820-A0B0-5D28-DA3259F7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ikslėlis, kuriame yra ekrano kopija, Grafika, dizainas, animacija&#10;&#10;Automatiškai sugeneruotas aprašymas">
            <a:extLst>
              <a:ext uri="{FF2B5EF4-FFF2-40B4-BE49-F238E27FC236}">
                <a16:creationId xmlns:a16="http://schemas.microsoft.com/office/drawing/2014/main" id="{DB3F5A55-C3E2-5034-3119-8D26AB38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4" y="313379"/>
            <a:ext cx="1393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DA338-3070-E188-D10C-A799C716F8BF}"/>
              </a:ext>
            </a:extLst>
          </p:cNvPr>
          <p:cNvSpPr/>
          <p:nvPr/>
        </p:nvSpPr>
        <p:spPr>
          <a:xfrm>
            <a:off x="2365174" y="173533"/>
            <a:ext cx="8981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Kaip prisijungti prie LGT el. paslaugų: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15CA9-52CA-9ECD-EBD9-40699AD4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71" y="1866682"/>
            <a:ext cx="1044085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</TotalTime>
  <Words>372</Words>
  <Application>Microsoft Office PowerPoint</Application>
  <PresentationFormat>Plačiaekranė</PresentationFormat>
  <Paragraphs>41</Paragraphs>
  <Slides>28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Irena Balčiūnaitė</dc:creator>
  <cp:lastModifiedBy>Jurgita Jasiūnienė</cp:lastModifiedBy>
  <cp:revision>14</cp:revision>
  <cp:lastPrinted>2024-11-20T20:14:15Z</cp:lastPrinted>
  <dcterms:created xsi:type="dcterms:W3CDTF">2024-11-20T19:28:49Z</dcterms:created>
  <dcterms:modified xsi:type="dcterms:W3CDTF">2025-08-04T12:35:03Z</dcterms:modified>
</cp:coreProperties>
</file>